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27.02.2021)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35896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51571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5010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7032"/>
            <a:ext cx="4572000" cy="31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27.02.2021)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256490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8384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8384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6376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32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08518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52292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551723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6096" y="558924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7704" y="50851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2200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19872" y="57332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28384" y="58052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2412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416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3608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8144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8144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9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27.02.2021)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12.00 2702.2021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18.00 27.02.2021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328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39330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40050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55172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184482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494116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34888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494116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4088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537321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1680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20608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9672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4248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44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1880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6376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786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17008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1600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8144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168" y="60212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27.02.2021)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212976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628800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340768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78092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71703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27.02.2021)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129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484784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26876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08920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501008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733256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>
                <a:solidFill>
                  <a:schemeClr val="bg1"/>
                </a:solidFill>
              </a:rPr>
              <a:t>27.02.2021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дорожного полотна, моросящими осадками, туманом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9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5" y="1988841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592288" cy="25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6876256" y="2390693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27.02.2021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27</a:t>
            </a:r>
            <a:r>
              <a:rPr lang="ru-RU" sz="1050" dirty="0" smtClean="0">
                <a:solidFill>
                  <a:schemeClr val="bg1"/>
                </a:solidFill>
              </a:rPr>
              <a:t>.02.2021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дорожного полотна, моросящими осадками, туманом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7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0"/>
            <a:ext cx="1832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609850" cy="25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152885" y="2462701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27.02.2021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>
                <a:solidFill>
                  <a:schemeClr val="bg1"/>
                </a:solidFill>
              </a:rPr>
              <a:t>27.02.2021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18662" y="1268761"/>
            <a:ext cx="2771800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</a:t>
            </a:r>
            <a:r>
              <a:rPr lang="ru-RU" altLang="ru-RU" sz="1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полотна моросящими осадками, туманом</a:t>
            </a:r>
            <a:r>
              <a:rPr lang="ru-RU" alt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8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1"/>
            <a:ext cx="18312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908720"/>
            <a:ext cx="2592288" cy="26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152885" y="2276872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27.02.2021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541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27.02.2021)</vt:lpstr>
      <vt:lpstr>ПРОГНОЗ ВЫПАДЕНИЯ ОСАДКОВ (тип осадков) НА ТЕРРИТОРИИ ОРЛОВСКОЙ ОБЛАСТИ (на 27.02.2021)</vt:lpstr>
      <vt:lpstr>ПРОГНОЗ ТЕМПЕРАТУР НА ТЕРРИТОРИИ ОРЛОВСКОЙ ОБЛАСТИ (на 27.02.2021)</vt:lpstr>
      <vt:lpstr>ПРОГНОЗ СУММАРНЫХ ОСАДКОВ НА ТЕРРИТОРИИ ОРЛОВСКОЙ ОБЛАСТИ (за 27.02.2021)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472</cp:revision>
  <dcterms:created xsi:type="dcterms:W3CDTF">2020-11-05T06:36:38Z</dcterms:created>
  <dcterms:modified xsi:type="dcterms:W3CDTF">2021-02-26T09:27:43Z</dcterms:modified>
</cp:coreProperties>
</file>