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C9A6-87FA-43C4-98A5-993E77F68E3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61F2-CFDB-4470-96E6-1824D86F0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20.04.2021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47" y="4845204"/>
            <a:ext cx="205253" cy="2012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131840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14847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64533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5010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3732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3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17032"/>
            <a:ext cx="457199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4705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20.04.2021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717032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20.04.2021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7728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343727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6288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12687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191683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13285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55679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4048" y="206084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4168" y="17728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4770" y="342900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2360" y="18448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8344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3808" y="46531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11760" y="41490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92280" y="40770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508518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0032" y="472514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8" y="551723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515719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5656" y="47971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6176" y="47971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00392" y="610157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0" y="3861048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20.04.2021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5696" y="3867739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20.04.2021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220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20.04.2021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8224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65253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420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68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552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64088" y="60932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76056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457200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598" y="836712"/>
            <a:ext cx="459140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1"/>
            <a:ext cx="4572000" cy="30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(тип осадков)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20.04.2021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861048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47664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20.04.2021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20.04.2021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20.04.2021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20.04.2021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14127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43651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4088" y="42930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5679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6016" y="472514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16288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79715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552" y="263691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6056" y="530120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4048" y="220486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566124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94123" y="186387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2635" y="186387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0215" y="48691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2160" y="48691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752" y="27809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44208" y="573325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95736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32240" y="27809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35730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4770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4770" y="36450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87824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384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12360" y="22048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9592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2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76056" y="61653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ТЕМПЕРАТУР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20.04.2021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2924944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132856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1412776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420888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3717032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45333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14096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66124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7299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СУММАРНЫХ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(за </a:t>
            </a:r>
            <a:r>
              <a:rPr lang="ru-RU" sz="1050" dirty="0" smtClean="0">
                <a:solidFill>
                  <a:schemeClr val="bg1"/>
                </a:solidFill>
              </a:rPr>
              <a:t>19.04.2021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3889623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276872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1484784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2636912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933056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609329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2996952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5877272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9144000" cy="60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bg1"/>
                </a:solidFill>
              </a:rPr>
              <a:t>МОНИТОРИНГ ОБСТАНОВКИ НА ФАД ОРЛОВСКОЙ ОБЛАСТИ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109"/>
          <p:cNvSpPr>
            <a:spLocks noChangeArrowheads="1"/>
          </p:cNvSpPr>
          <p:nvPr/>
        </p:nvSpPr>
        <p:spPr bwMode="auto">
          <a:xfrm>
            <a:off x="6201896" y="820696"/>
            <a:ext cx="2834600" cy="2824327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09"/>
          <p:cNvSpPr>
            <a:spLocks noChangeArrowheads="1"/>
          </p:cNvSpPr>
          <p:nvPr/>
        </p:nvSpPr>
        <p:spPr bwMode="auto">
          <a:xfrm>
            <a:off x="630019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</a:t>
            </a:r>
            <a:r>
              <a:rPr lang="ru-RU" sz="1050" dirty="0" smtClean="0"/>
              <a:t>ФЕДЕРАЛЬНОЙ АВТОМОБИЛЬНОЙ ДОРОГЕ 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</a:t>
            </a:r>
            <a:r>
              <a:rPr lang="ru-RU" sz="1050" dirty="0" smtClean="0"/>
              <a:t>ТРАНСПОРТНОГО СООБЩЕНИЯ </a:t>
            </a:r>
            <a:r>
              <a:rPr lang="ru-RU" sz="1050" dirty="0"/>
              <a:t>НА </a:t>
            </a:r>
            <a:r>
              <a:rPr lang="ru-RU" sz="1050" dirty="0" smtClean="0"/>
              <a:t>20.</a:t>
            </a:r>
            <a:r>
              <a:rPr lang="ru-RU" sz="1050" dirty="0" smtClean="0">
                <a:solidFill>
                  <a:schemeClr val="bg1"/>
                </a:solidFill>
              </a:rPr>
              <a:t>04.2021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915816" y="3861048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5076056" y="2420888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Орел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5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7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8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9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843808" cy="1944216"/>
          </a:xfrm>
          <a:prstGeom prst="wedgeRectCallout">
            <a:avLst>
              <a:gd name="adj1" fmla="val 81645"/>
              <a:gd name="adj2" fmla="val 7913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391-393-й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полотна, дождь)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997600" y="564972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143"/>
          <p:cNvGrpSpPr/>
          <p:nvPr/>
        </p:nvGrpSpPr>
        <p:grpSpPr>
          <a:xfrm>
            <a:off x="4716016" y="2780928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427984" y="2276872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39552" y="918006"/>
            <a:ext cx="50405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4424865" y="2060848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2771192" y="3255630"/>
            <a:ext cx="2360645" cy="1195072"/>
          </a:xfrm>
          <a:custGeom>
            <a:avLst/>
            <a:gdLst>
              <a:gd name="connsiteX0" fmla="*/ 0 w 2360645"/>
              <a:gd name="connsiteY0" fmla="*/ 1195072 h 1195072"/>
              <a:gd name="connsiteX1" fmla="*/ 37322 w 2360645"/>
              <a:gd name="connsiteY1" fmla="*/ 1148419 h 1195072"/>
              <a:gd name="connsiteX2" fmla="*/ 111967 w 2360645"/>
              <a:gd name="connsiteY2" fmla="*/ 1111097 h 1195072"/>
              <a:gd name="connsiteX3" fmla="*/ 177281 w 2360645"/>
              <a:gd name="connsiteY3" fmla="*/ 1073774 h 1195072"/>
              <a:gd name="connsiteX4" fmla="*/ 251926 w 2360645"/>
              <a:gd name="connsiteY4" fmla="*/ 1017790 h 1195072"/>
              <a:gd name="connsiteX5" fmla="*/ 307910 w 2360645"/>
              <a:gd name="connsiteY5" fmla="*/ 980468 h 1195072"/>
              <a:gd name="connsiteX6" fmla="*/ 363894 w 2360645"/>
              <a:gd name="connsiteY6" fmla="*/ 943146 h 1195072"/>
              <a:gd name="connsiteX7" fmla="*/ 382555 w 2360645"/>
              <a:gd name="connsiteY7" fmla="*/ 924484 h 1195072"/>
              <a:gd name="connsiteX8" fmla="*/ 410547 w 2360645"/>
              <a:gd name="connsiteY8" fmla="*/ 915154 h 1195072"/>
              <a:gd name="connsiteX9" fmla="*/ 475861 w 2360645"/>
              <a:gd name="connsiteY9" fmla="*/ 877831 h 1195072"/>
              <a:gd name="connsiteX10" fmla="*/ 531845 w 2360645"/>
              <a:gd name="connsiteY10" fmla="*/ 859170 h 1195072"/>
              <a:gd name="connsiteX11" fmla="*/ 587828 w 2360645"/>
              <a:gd name="connsiteY11" fmla="*/ 821848 h 1195072"/>
              <a:gd name="connsiteX12" fmla="*/ 643812 w 2360645"/>
              <a:gd name="connsiteY12" fmla="*/ 784525 h 1195072"/>
              <a:gd name="connsiteX13" fmla="*/ 671804 w 2360645"/>
              <a:gd name="connsiteY13" fmla="*/ 775194 h 1195072"/>
              <a:gd name="connsiteX14" fmla="*/ 699796 w 2360645"/>
              <a:gd name="connsiteY14" fmla="*/ 756533 h 1195072"/>
              <a:gd name="connsiteX15" fmla="*/ 737118 w 2360645"/>
              <a:gd name="connsiteY15" fmla="*/ 747203 h 1195072"/>
              <a:gd name="connsiteX16" fmla="*/ 793102 w 2360645"/>
              <a:gd name="connsiteY16" fmla="*/ 719211 h 1195072"/>
              <a:gd name="connsiteX17" fmla="*/ 821094 w 2360645"/>
              <a:gd name="connsiteY17" fmla="*/ 700550 h 1195072"/>
              <a:gd name="connsiteX18" fmla="*/ 867747 w 2360645"/>
              <a:gd name="connsiteY18" fmla="*/ 663227 h 1195072"/>
              <a:gd name="connsiteX19" fmla="*/ 923730 w 2360645"/>
              <a:gd name="connsiteY19" fmla="*/ 644566 h 1195072"/>
              <a:gd name="connsiteX20" fmla="*/ 951722 w 2360645"/>
              <a:gd name="connsiteY20" fmla="*/ 635235 h 1195072"/>
              <a:gd name="connsiteX21" fmla="*/ 1054359 w 2360645"/>
              <a:gd name="connsiteY21" fmla="*/ 607243 h 1195072"/>
              <a:gd name="connsiteX22" fmla="*/ 1082351 w 2360645"/>
              <a:gd name="connsiteY22" fmla="*/ 597913 h 1195072"/>
              <a:gd name="connsiteX23" fmla="*/ 1110343 w 2360645"/>
              <a:gd name="connsiteY23" fmla="*/ 579252 h 1195072"/>
              <a:gd name="connsiteX24" fmla="*/ 1175657 w 2360645"/>
              <a:gd name="connsiteY24" fmla="*/ 560590 h 1195072"/>
              <a:gd name="connsiteX25" fmla="*/ 1231641 w 2360645"/>
              <a:gd name="connsiteY25" fmla="*/ 541929 h 1195072"/>
              <a:gd name="connsiteX26" fmla="*/ 1259632 w 2360645"/>
              <a:gd name="connsiteY26" fmla="*/ 532599 h 1195072"/>
              <a:gd name="connsiteX27" fmla="*/ 1278294 w 2360645"/>
              <a:gd name="connsiteY27" fmla="*/ 513937 h 1195072"/>
              <a:gd name="connsiteX28" fmla="*/ 1362269 w 2360645"/>
              <a:gd name="connsiteY28" fmla="*/ 485946 h 1195072"/>
              <a:gd name="connsiteX29" fmla="*/ 1390261 w 2360645"/>
              <a:gd name="connsiteY29" fmla="*/ 476615 h 1195072"/>
              <a:gd name="connsiteX30" fmla="*/ 1474237 w 2360645"/>
              <a:gd name="connsiteY30" fmla="*/ 429962 h 1195072"/>
              <a:gd name="connsiteX31" fmla="*/ 1502228 w 2360645"/>
              <a:gd name="connsiteY31" fmla="*/ 411301 h 1195072"/>
              <a:gd name="connsiteX32" fmla="*/ 1558212 w 2360645"/>
              <a:gd name="connsiteY32" fmla="*/ 392639 h 1195072"/>
              <a:gd name="connsiteX33" fmla="*/ 1614196 w 2360645"/>
              <a:gd name="connsiteY33" fmla="*/ 355317 h 1195072"/>
              <a:gd name="connsiteX34" fmla="*/ 1632857 w 2360645"/>
              <a:gd name="connsiteY34" fmla="*/ 327325 h 1195072"/>
              <a:gd name="connsiteX35" fmla="*/ 1688841 w 2360645"/>
              <a:gd name="connsiteY35" fmla="*/ 299333 h 1195072"/>
              <a:gd name="connsiteX36" fmla="*/ 1763486 w 2360645"/>
              <a:gd name="connsiteY36" fmla="*/ 243350 h 1195072"/>
              <a:gd name="connsiteX37" fmla="*/ 1810139 w 2360645"/>
              <a:gd name="connsiteY37" fmla="*/ 215358 h 1195072"/>
              <a:gd name="connsiteX38" fmla="*/ 1838130 w 2360645"/>
              <a:gd name="connsiteY38" fmla="*/ 187366 h 1195072"/>
              <a:gd name="connsiteX39" fmla="*/ 1866122 w 2360645"/>
              <a:gd name="connsiteY39" fmla="*/ 178035 h 1195072"/>
              <a:gd name="connsiteX40" fmla="*/ 1931437 w 2360645"/>
              <a:gd name="connsiteY40" fmla="*/ 150043 h 1195072"/>
              <a:gd name="connsiteX41" fmla="*/ 1987420 w 2360645"/>
              <a:gd name="connsiteY41" fmla="*/ 131382 h 1195072"/>
              <a:gd name="connsiteX42" fmla="*/ 2015412 w 2360645"/>
              <a:gd name="connsiteY42" fmla="*/ 122052 h 1195072"/>
              <a:gd name="connsiteX43" fmla="*/ 2155371 w 2360645"/>
              <a:gd name="connsiteY43" fmla="*/ 94060 h 1195072"/>
              <a:gd name="connsiteX44" fmla="*/ 2183363 w 2360645"/>
              <a:gd name="connsiteY44" fmla="*/ 84729 h 1195072"/>
              <a:gd name="connsiteX45" fmla="*/ 2239347 w 2360645"/>
              <a:gd name="connsiteY45" fmla="*/ 47407 h 1195072"/>
              <a:gd name="connsiteX46" fmla="*/ 2295330 w 2360645"/>
              <a:gd name="connsiteY46" fmla="*/ 28746 h 1195072"/>
              <a:gd name="connsiteX47" fmla="*/ 2313992 w 2360645"/>
              <a:gd name="connsiteY47" fmla="*/ 10084 h 1195072"/>
              <a:gd name="connsiteX48" fmla="*/ 2360645 w 2360645"/>
              <a:gd name="connsiteY48" fmla="*/ 754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60645" h="1195072">
                <a:moveTo>
                  <a:pt x="0" y="1195072"/>
                </a:moveTo>
                <a:cubicBezTo>
                  <a:pt x="11309" y="1161142"/>
                  <a:pt x="2933" y="1167177"/>
                  <a:pt x="37322" y="1148419"/>
                </a:cubicBezTo>
                <a:cubicBezTo>
                  <a:pt x="61744" y="1135098"/>
                  <a:pt x="87085" y="1123538"/>
                  <a:pt x="111967" y="1111097"/>
                </a:cubicBezTo>
                <a:cubicBezTo>
                  <a:pt x="132056" y="1101053"/>
                  <a:pt x="159697" y="1089160"/>
                  <a:pt x="177281" y="1073774"/>
                </a:cubicBezTo>
                <a:cubicBezTo>
                  <a:pt x="243260" y="1016043"/>
                  <a:pt x="197539" y="1035920"/>
                  <a:pt x="251926" y="1017790"/>
                </a:cubicBezTo>
                <a:cubicBezTo>
                  <a:pt x="287569" y="982149"/>
                  <a:pt x="251421" y="1014361"/>
                  <a:pt x="307910" y="980468"/>
                </a:cubicBezTo>
                <a:cubicBezTo>
                  <a:pt x="327142" y="968929"/>
                  <a:pt x="348035" y="959005"/>
                  <a:pt x="363894" y="943146"/>
                </a:cubicBezTo>
                <a:cubicBezTo>
                  <a:pt x="370114" y="936925"/>
                  <a:pt x="375012" y="929010"/>
                  <a:pt x="382555" y="924484"/>
                </a:cubicBezTo>
                <a:cubicBezTo>
                  <a:pt x="390989" y="919424"/>
                  <a:pt x="401216" y="918264"/>
                  <a:pt x="410547" y="915154"/>
                </a:cubicBezTo>
                <a:cubicBezTo>
                  <a:pt x="435796" y="898321"/>
                  <a:pt x="446265" y="889669"/>
                  <a:pt x="475861" y="877831"/>
                </a:cubicBezTo>
                <a:cubicBezTo>
                  <a:pt x="494125" y="870526"/>
                  <a:pt x="531845" y="859170"/>
                  <a:pt x="531845" y="859170"/>
                </a:cubicBezTo>
                <a:cubicBezTo>
                  <a:pt x="593969" y="797046"/>
                  <a:pt x="527062" y="855607"/>
                  <a:pt x="587828" y="821848"/>
                </a:cubicBezTo>
                <a:cubicBezTo>
                  <a:pt x="607434" y="810956"/>
                  <a:pt x="622535" y="791618"/>
                  <a:pt x="643812" y="784525"/>
                </a:cubicBezTo>
                <a:cubicBezTo>
                  <a:pt x="653143" y="781415"/>
                  <a:pt x="663007" y="779593"/>
                  <a:pt x="671804" y="775194"/>
                </a:cubicBezTo>
                <a:cubicBezTo>
                  <a:pt x="681834" y="770179"/>
                  <a:pt x="689489" y="760950"/>
                  <a:pt x="699796" y="756533"/>
                </a:cubicBezTo>
                <a:cubicBezTo>
                  <a:pt x="711583" y="751482"/>
                  <a:pt x="724677" y="750313"/>
                  <a:pt x="737118" y="747203"/>
                </a:cubicBezTo>
                <a:cubicBezTo>
                  <a:pt x="817331" y="693726"/>
                  <a:pt x="715849" y="757836"/>
                  <a:pt x="793102" y="719211"/>
                </a:cubicBezTo>
                <a:cubicBezTo>
                  <a:pt x="803132" y="714196"/>
                  <a:pt x="812337" y="707555"/>
                  <a:pt x="821094" y="700550"/>
                </a:cubicBezTo>
                <a:cubicBezTo>
                  <a:pt x="845332" y="681159"/>
                  <a:pt x="835434" y="677588"/>
                  <a:pt x="867747" y="663227"/>
                </a:cubicBezTo>
                <a:cubicBezTo>
                  <a:pt x="885722" y="655238"/>
                  <a:pt x="905069" y="650786"/>
                  <a:pt x="923730" y="644566"/>
                </a:cubicBezTo>
                <a:cubicBezTo>
                  <a:pt x="933061" y="641456"/>
                  <a:pt x="942078" y="637164"/>
                  <a:pt x="951722" y="635235"/>
                </a:cubicBezTo>
                <a:cubicBezTo>
                  <a:pt x="1017669" y="622046"/>
                  <a:pt x="983324" y="630921"/>
                  <a:pt x="1054359" y="607243"/>
                </a:cubicBezTo>
                <a:lnTo>
                  <a:pt x="1082351" y="597913"/>
                </a:lnTo>
                <a:cubicBezTo>
                  <a:pt x="1091682" y="591693"/>
                  <a:pt x="1100313" y="584267"/>
                  <a:pt x="1110343" y="579252"/>
                </a:cubicBezTo>
                <a:cubicBezTo>
                  <a:pt x="1126022" y="571413"/>
                  <a:pt x="1160709" y="565074"/>
                  <a:pt x="1175657" y="560590"/>
                </a:cubicBezTo>
                <a:cubicBezTo>
                  <a:pt x="1194498" y="554938"/>
                  <a:pt x="1212980" y="548149"/>
                  <a:pt x="1231641" y="541929"/>
                </a:cubicBezTo>
                <a:lnTo>
                  <a:pt x="1259632" y="532599"/>
                </a:lnTo>
                <a:cubicBezTo>
                  <a:pt x="1265853" y="526378"/>
                  <a:pt x="1270425" y="517871"/>
                  <a:pt x="1278294" y="513937"/>
                </a:cubicBezTo>
                <a:cubicBezTo>
                  <a:pt x="1278306" y="513931"/>
                  <a:pt x="1348267" y="490613"/>
                  <a:pt x="1362269" y="485946"/>
                </a:cubicBezTo>
                <a:cubicBezTo>
                  <a:pt x="1371600" y="482836"/>
                  <a:pt x="1382077" y="482071"/>
                  <a:pt x="1390261" y="476615"/>
                </a:cubicBezTo>
                <a:cubicBezTo>
                  <a:pt x="1454428" y="433836"/>
                  <a:pt x="1424968" y="446384"/>
                  <a:pt x="1474237" y="429962"/>
                </a:cubicBezTo>
                <a:cubicBezTo>
                  <a:pt x="1483567" y="423742"/>
                  <a:pt x="1491981" y="415855"/>
                  <a:pt x="1502228" y="411301"/>
                </a:cubicBezTo>
                <a:cubicBezTo>
                  <a:pt x="1520203" y="403312"/>
                  <a:pt x="1541845" y="403550"/>
                  <a:pt x="1558212" y="392639"/>
                </a:cubicBezTo>
                <a:lnTo>
                  <a:pt x="1614196" y="355317"/>
                </a:lnTo>
                <a:cubicBezTo>
                  <a:pt x="1620416" y="345986"/>
                  <a:pt x="1624928" y="335254"/>
                  <a:pt x="1632857" y="327325"/>
                </a:cubicBezTo>
                <a:cubicBezTo>
                  <a:pt x="1650944" y="309238"/>
                  <a:pt x="1666076" y="306922"/>
                  <a:pt x="1688841" y="299333"/>
                </a:cubicBezTo>
                <a:cubicBezTo>
                  <a:pt x="1742449" y="245725"/>
                  <a:pt x="1714630" y="259634"/>
                  <a:pt x="1763486" y="243350"/>
                </a:cubicBezTo>
                <a:cubicBezTo>
                  <a:pt x="1821601" y="185232"/>
                  <a:pt x="1737467" y="263806"/>
                  <a:pt x="1810139" y="215358"/>
                </a:cubicBezTo>
                <a:cubicBezTo>
                  <a:pt x="1821118" y="208039"/>
                  <a:pt x="1827151" y="194686"/>
                  <a:pt x="1838130" y="187366"/>
                </a:cubicBezTo>
                <a:cubicBezTo>
                  <a:pt x="1846313" y="181910"/>
                  <a:pt x="1857325" y="182434"/>
                  <a:pt x="1866122" y="178035"/>
                </a:cubicBezTo>
                <a:cubicBezTo>
                  <a:pt x="1947538" y="137327"/>
                  <a:pt x="1834344" y="179171"/>
                  <a:pt x="1931437" y="150043"/>
                </a:cubicBezTo>
                <a:cubicBezTo>
                  <a:pt x="1950278" y="144391"/>
                  <a:pt x="1968759" y="137602"/>
                  <a:pt x="1987420" y="131382"/>
                </a:cubicBezTo>
                <a:cubicBezTo>
                  <a:pt x="1996751" y="128272"/>
                  <a:pt x="2005811" y="124186"/>
                  <a:pt x="2015412" y="122052"/>
                </a:cubicBezTo>
                <a:cubicBezTo>
                  <a:pt x="2117856" y="99286"/>
                  <a:pt x="2071103" y="108104"/>
                  <a:pt x="2155371" y="94060"/>
                </a:cubicBezTo>
                <a:cubicBezTo>
                  <a:pt x="2164702" y="90950"/>
                  <a:pt x="2174765" y="89505"/>
                  <a:pt x="2183363" y="84729"/>
                </a:cubicBezTo>
                <a:cubicBezTo>
                  <a:pt x="2202969" y="73837"/>
                  <a:pt x="2218070" y="54499"/>
                  <a:pt x="2239347" y="47407"/>
                </a:cubicBezTo>
                <a:lnTo>
                  <a:pt x="2295330" y="28746"/>
                </a:lnTo>
                <a:cubicBezTo>
                  <a:pt x="2301551" y="22525"/>
                  <a:pt x="2306123" y="14018"/>
                  <a:pt x="2313992" y="10084"/>
                </a:cubicBezTo>
                <a:cubicBezTo>
                  <a:pt x="2334161" y="0"/>
                  <a:pt x="2343383" y="754"/>
                  <a:pt x="2360645" y="7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7"/>
            <a:ext cx="2808312" cy="2592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Орел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23"/>
          <p:cNvSpPr txBox="1"/>
          <p:nvPr/>
        </p:nvSpPr>
        <p:spPr>
          <a:xfrm>
            <a:off x="971600" y="908720"/>
            <a:ext cx="504056" cy="369326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600" dirty="0" smtClean="0">
                <a:solidFill>
                  <a:prstClr val="black"/>
                </a:solidFill>
              </a:rPr>
              <a:t>9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20.04.2021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340768"/>
            <a:ext cx="26270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033252" y="2184194"/>
            <a:ext cx="1019515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Орел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844824"/>
            <a:ext cx="15360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109"/>
          <p:cNvSpPr>
            <a:spLocks noChangeArrowheads="1"/>
          </p:cNvSpPr>
          <p:nvPr/>
        </p:nvSpPr>
        <p:spPr bwMode="auto">
          <a:xfrm>
            <a:off x="630283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7647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 smtClean="0"/>
              <a:t>ИНФОРМАЦИОННЫЕ МАТЕРИАЛЫ ПО ФЕДЕРАЛЬНОЙ АВТОМОБИЛЬНОЙ ДОРОГЕ М-2 </a:t>
            </a:r>
          </a:p>
          <a:p>
            <a:pPr defTabSz="685783"/>
            <a:r>
              <a:rPr lang="ru-RU" sz="1050" dirty="0" smtClean="0"/>
              <a:t>В ОРЛОВСКОЙ ОБЛАСТИ (РИСК НАРУШЕНИЯ ТРАНСПОРТНОГО СООБЩЕНИЯ НА </a:t>
            </a:r>
            <a:r>
              <a:rPr lang="ru-RU" sz="1050" dirty="0" smtClean="0"/>
              <a:t>20</a:t>
            </a:r>
            <a:r>
              <a:rPr lang="ru-RU" sz="1050" dirty="0" smtClean="0">
                <a:solidFill>
                  <a:schemeClr val="bg1"/>
                </a:solidFill>
              </a:rPr>
              <a:t>.04.2021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059832" y="4149080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95936" y="4797152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Кромы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843808" cy="1944216"/>
          </a:xfrm>
          <a:prstGeom prst="wedgeRectCallout">
            <a:avLst>
              <a:gd name="adj1" fmla="val 88599"/>
              <a:gd name="adj2" fmla="val 6488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417-419-й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полотна, дождь)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491880" y="4869160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3707904" y="4581128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Кромской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70437" y="930206"/>
            <a:ext cx="5789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0,2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3779912" y="4365104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олилиния 140"/>
          <p:cNvSpPr/>
          <p:nvPr/>
        </p:nvSpPr>
        <p:spPr>
          <a:xfrm>
            <a:off x="3256384" y="2388637"/>
            <a:ext cx="1800808" cy="1698171"/>
          </a:xfrm>
          <a:custGeom>
            <a:avLst/>
            <a:gdLst>
              <a:gd name="connsiteX0" fmla="*/ 0 w 1800808"/>
              <a:gd name="connsiteY0" fmla="*/ 1698171 h 1698171"/>
              <a:gd name="connsiteX1" fmla="*/ 65314 w 1800808"/>
              <a:gd name="connsiteY1" fmla="*/ 1651518 h 1698171"/>
              <a:gd name="connsiteX2" fmla="*/ 102636 w 1800808"/>
              <a:gd name="connsiteY2" fmla="*/ 1623526 h 1698171"/>
              <a:gd name="connsiteX3" fmla="*/ 149289 w 1800808"/>
              <a:gd name="connsiteY3" fmla="*/ 1576873 h 1698171"/>
              <a:gd name="connsiteX4" fmla="*/ 177281 w 1800808"/>
              <a:gd name="connsiteY4" fmla="*/ 1548881 h 1698171"/>
              <a:gd name="connsiteX5" fmla="*/ 205273 w 1800808"/>
              <a:gd name="connsiteY5" fmla="*/ 1539551 h 1698171"/>
              <a:gd name="connsiteX6" fmla="*/ 233265 w 1800808"/>
              <a:gd name="connsiteY6" fmla="*/ 1520890 h 1698171"/>
              <a:gd name="connsiteX7" fmla="*/ 261257 w 1800808"/>
              <a:gd name="connsiteY7" fmla="*/ 1511559 h 1698171"/>
              <a:gd name="connsiteX8" fmla="*/ 289249 w 1800808"/>
              <a:gd name="connsiteY8" fmla="*/ 1483567 h 1698171"/>
              <a:gd name="connsiteX9" fmla="*/ 345232 w 1800808"/>
              <a:gd name="connsiteY9" fmla="*/ 1455575 h 1698171"/>
              <a:gd name="connsiteX10" fmla="*/ 391885 w 1800808"/>
              <a:gd name="connsiteY10" fmla="*/ 1408922 h 1698171"/>
              <a:gd name="connsiteX11" fmla="*/ 429208 w 1800808"/>
              <a:gd name="connsiteY11" fmla="*/ 1390261 h 1698171"/>
              <a:gd name="connsiteX12" fmla="*/ 513183 w 1800808"/>
              <a:gd name="connsiteY12" fmla="*/ 1343608 h 1698171"/>
              <a:gd name="connsiteX13" fmla="*/ 559836 w 1800808"/>
              <a:gd name="connsiteY13" fmla="*/ 1315616 h 1698171"/>
              <a:gd name="connsiteX14" fmla="*/ 671804 w 1800808"/>
              <a:gd name="connsiteY14" fmla="*/ 1296955 h 1698171"/>
              <a:gd name="connsiteX15" fmla="*/ 727787 w 1800808"/>
              <a:gd name="connsiteY15" fmla="*/ 1278294 h 1698171"/>
              <a:gd name="connsiteX16" fmla="*/ 765110 w 1800808"/>
              <a:gd name="connsiteY16" fmla="*/ 1259632 h 1698171"/>
              <a:gd name="connsiteX17" fmla="*/ 821094 w 1800808"/>
              <a:gd name="connsiteY17" fmla="*/ 1240971 h 1698171"/>
              <a:gd name="connsiteX18" fmla="*/ 1026367 w 1800808"/>
              <a:gd name="connsiteY18" fmla="*/ 1250302 h 1698171"/>
              <a:gd name="connsiteX19" fmla="*/ 1278294 w 1800808"/>
              <a:gd name="connsiteY19" fmla="*/ 1231641 h 1698171"/>
              <a:gd name="connsiteX20" fmla="*/ 1296955 w 1800808"/>
              <a:gd name="connsiteY20" fmla="*/ 1203649 h 1698171"/>
              <a:gd name="connsiteX21" fmla="*/ 1334277 w 1800808"/>
              <a:gd name="connsiteY21" fmla="*/ 1156996 h 1698171"/>
              <a:gd name="connsiteX22" fmla="*/ 1352938 w 1800808"/>
              <a:gd name="connsiteY22" fmla="*/ 1101012 h 1698171"/>
              <a:gd name="connsiteX23" fmla="*/ 1362269 w 1800808"/>
              <a:gd name="connsiteY23" fmla="*/ 1073020 h 1698171"/>
              <a:gd name="connsiteX24" fmla="*/ 1371600 w 1800808"/>
              <a:gd name="connsiteY24" fmla="*/ 1045028 h 1698171"/>
              <a:gd name="connsiteX25" fmla="*/ 1390261 w 1800808"/>
              <a:gd name="connsiteY25" fmla="*/ 1007706 h 1698171"/>
              <a:gd name="connsiteX26" fmla="*/ 1427583 w 1800808"/>
              <a:gd name="connsiteY26" fmla="*/ 923730 h 1698171"/>
              <a:gd name="connsiteX27" fmla="*/ 1446245 w 1800808"/>
              <a:gd name="connsiteY27" fmla="*/ 830424 h 1698171"/>
              <a:gd name="connsiteX28" fmla="*/ 1483567 w 1800808"/>
              <a:gd name="connsiteY28" fmla="*/ 774441 h 1698171"/>
              <a:gd name="connsiteX29" fmla="*/ 1511559 w 1800808"/>
              <a:gd name="connsiteY29" fmla="*/ 681134 h 1698171"/>
              <a:gd name="connsiteX30" fmla="*/ 1548881 w 1800808"/>
              <a:gd name="connsiteY30" fmla="*/ 634481 h 1698171"/>
              <a:gd name="connsiteX31" fmla="*/ 1558212 w 1800808"/>
              <a:gd name="connsiteY31" fmla="*/ 606490 h 1698171"/>
              <a:gd name="connsiteX32" fmla="*/ 1576873 w 1800808"/>
              <a:gd name="connsiteY32" fmla="*/ 587828 h 1698171"/>
              <a:gd name="connsiteX33" fmla="*/ 1604865 w 1800808"/>
              <a:gd name="connsiteY33" fmla="*/ 494522 h 1698171"/>
              <a:gd name="connsiteX34" fmla="*/ 1614196 w 1800808"/>
              <a:gd name="connsiteY34" fmla="*/ 466530 h 1698171"/>
              <a:gd name="connsiteX35" fmla="*/ 1632857 w 1800808"/>
              <a:gd name="connsiteY35" fmla="*/ 438539 h 1698171"/>
              <a:gd name="connsiteX36" fmla="*/ 1651518 w 1800808"/>
              <a:gd name="connsiteY36" fmla="*/ 363894 h 1698171"/>
              <a:gd name="connsiteX37" fmla="*/ 1670179 w 1800808"/>
              <a:gd name="connsiteY37" fmla="*/ 195943 h 1698171"/>
              <a:gd name="connsiteX38" fmla="*/ 1688840 w 1800808"/>
              <a:gd name="connsiteY38" fmla="*/ 167951 h 1698171"/>
              <a:gd name="connsiteX39" fmla="*/ 1735494 w 1800808"/>
              <a:gd name="connsiteY39" fmla="*/ 121298 h 1698171"/>
              <a:gd name="connsiteX40" fmla="*/ 1763485 w 1800808"/>
              <a:gd name="connsiteY40" fmla="*/ 55983 h 1698171"/>
              <a:gd name="connsiteX41" fmla="*/ 1782147 w 1800808"/>
              <a:gd name="connsiteY41" fmla="*/ 37322 h 1698171"/>
              <a:gd name="connsiteX42" fmla="*/ 1800808 w 1800808"/>
              <a:gd name="connsiteY42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00808" h="1698171">
                <a:moveTo>
                  <a:pt x="0" y="1698171"/>
                </a:moveTo>
                <a:cubicBezTo>
                  <a:pt x="65072" y="1665635"/>
                  <a:pt x="12357" y="1696910"/>
                  <a:pt x="65314" y="1651518"/>
                </a:cubicBezTo>
                <a:cubicBezTo>
                  <a:pt x="77121" y="1641398"/>
                  <a:pt x="91013" y="1633858"/>
                  <a:pt x="102636" y="1623526"/>
                </a:cubicBezTo>
                <a:cubicBezTo>
                  <a:pt x="119073" y="1608915"/>
                  <a:pt x="133738" y="1592424"/>
                  <a:pt x="149289" y="1576873"/>
                </a:cubicBezTo>
                <a:cubicBezTo>
                  <a:pt x="158620" y="1567542"/>
                  <a:pt x="164763" y="1553054"/>
                  <a:pt x="177281" y="1548881"/>
                </a:cubicBezTo>
                <a:lnTo>
                  <a:pt x="205273" y="1539551"/>
                </a:lnTo>
                <a:cubicBezTo>
                  <a:pt x="214604" y="1533331"/>
                  <a:pt x="223235" y="1525905"/>
                  <a:pt x="233265" y="1520890"/>
                </a:cubicBezTo>
                <a:cubicBezTo>
                  <a:pt x="242062" y="1516491"/>
                  <a:pt x="253073" y="1517015"/>
                  <a:pt x="261257" y="1511559"/>
                </a:cubicBezTo>
                <a:cubicBezTo>
                  <a:pt x="272236" y="1504239"/>
                  <a:pt x="278270" y="1490887"/>
                  <a:pt x="289249" y="1483567"/>
                </a:cubicBezTo>
                <a:cubicBezTo>
                  <a:pt x="357960" y="1437759"/>
                  <a:pt x="274758" y="1517239"/>
                  <a:pt x="345232" y="1455575"/>
                </a:cubicBezTo>
                <a:cubicBezTo>
                  <a:pt x="361783" y="1441093"/>
                  <a:pt x="372214" y="1418757"/>
                  <a:pt x="391885" y="1408922"/>
                </a:cubicBezTo>
                <a:cubicBezTo>
                  <a:pt x="404326" y="1402702"/>
                  <a:pt x="417281" y="1397417"/>
                  <a:pt x="429208" y="1390261"/>
                </a:cubicBezTo>
                <a:cubicBezTo>
                  <a:pt x="509420" y="1342135"/>
                  <a:pt x="456879" y="1362377"/>
                  <a:pt x="513183" y="1343608"/>
                </a:cubicBezTo>
                <a:cubicBezTo>
                  <a:pt x="533381" y="1323411"/>
                  <a:pt x="529557" y="1321672"/>
                  <a:pt x="559836" y="1315616"/>
                </a:cubicBezTo>
                <a:cubicBezTo>
                  <a:pt x="596939" y="1308195"/>
                  <a:pt x="671804" y="1296955"/>
                  <a:pt x="671804" y="1296955"/>
                </a:cubicBezTo>
                <a:cubicBezTo>
                  <a:pt x="690465" y="1290735"/>
                  <a:pt x="710193" y="1287091"/>
                  <a:pt x="727787" y="1278294"/>
                </a:cubicBezTo>
                <a:cubicBezTo>
                  <a:pt x="740228" y="1272073"/>
                  <a:pt x="752195" y="1264798"/>
                  <a:pt x="765110" y="1259632"/>
                </a:cubicBezTo>
                <a:cubicBezTo>
                  <a:pt x="783374" y="1252326"/>
                  <a:pt x="821094" y="1240971"/>
                  <a:pt x="821094" y="1240971"/>
                </a:cubicBezTo>
                <a:cubicBezTo>
                  <a:pt x="889518" y="1244081"/>
                  <a:pt x="957872" y="1250302"/>
                  <a:pt x="1026367" y="1250302"/>
                </a:cubicBezTo>
                <a:cubicBezTo>
                  <a:pt x="1230905" y="1250302"/>
                  <a:pt x="1183273" y="1263312"/>
                  <a:pt x="1278294" y="1231641"/>
                </a:cubicBezTo>
                <a:cubicBezTo>
                  <a:pt x="1284514" y="1222310"/>
                  <a:pt x="1289950" y="1212406"/>
                  <a:pt x="1296955" y="1203649"/>
                </a:cubicBezTo>
                <a:cubicBezTo>
                  <a:pt x="1316341" y="1179416"/>
                  <a:pt x="1319920" y="1189300"/>
                  <a:pt x="1334277" y="1156996"/>
                </a:cubicBezTo>
                <a:cubicBezTo>
                  <a:pt x="1342266" y="1139021"/>
                  <a:pt x="1346718" y="1119673"/>
                  <a:pt x="1352938" y="1101012"/>
                </a:cubicBezTo>
                <a:lnTo>
                  <a:pt x="1362269" y="1073020"/>
                </a:lnTo>
                <a:cubicBezTo>
                  <a:pt x="1365379" y="1063689"/>
                  <a:pt x="1367201" y="1053825"/>
                  <a:pt x="1371600" y="1045028"/>
                </a:cubicBezTo>
                <a:cubicBezTo>
                  <a:pt x="1377820" y="1032587"/>
                  <a:pt x="1383360" y="1019782"/>
                  <a:pt x="1390261" y="1007706"/>
                </a:cubicBezTo>
                <a:cubicBezTo>
                  <a:pt x="1414318" y="965606"/>
                  <a:pt x="1415051" y="986389"/>
                  <a:pt x="1427583" y="923730"/>
                </a:cubicBezTo>
                <a:cubicBezTo>
                  <a:pt x="1433804" y="892628"/>
                  <a:pt x="1428651" y="856815"/>
                  <a:pt x="1446245" y="830424"/>
                </a:cubicBezTo>
                <a:lnTo>
                  <a:pt x="1483567" y="774441"/>
                </a:lnTo>
                <a:cubicBezTo>
                  <a:pt x="1488783" y="753579"/>
                  <a:pt x="1502474" y="694762"/>
                  <a:pt x="1511559" y="681134"/>
                </a:cubicBezTo>
                <a:cubicBezTo>
                  <a:pt x="1535100" y="645823"/>
                  <a:pt x="1522291" y="661073"/>
                  <a:pt x="1548881" y="634481"/>
                </a:cubicBezTo>
                <a:cubicBezTo>
                  <a:pt x="1551991" y="625151"/>
                  <a:pt x="1553152" y="614924"/>
                  <a:pt x="1558212" y="606490"/>
                </a:cubicBezTo>
                <a:cubicBezTo>
                  <a:pt x="1562738" y="598947"/>
                  <a:pt x="1572939" y="595696"/>
                  <a:pt x="1576873" y="587828"/>
                </a:cubicBezTo>
                <a:cubicBezTo>
                  <a:pt x="1591655" y="558264"/>
                  <a:pt x="1595936" y="525773"/>
                  <a:pt x="1604865" y="494522"/>
                </a:cubicBezTo>
                <a:cubicBezTo>
                  <a:pt x="1607567" y="485065"/>
                  <a:pt x="1609797" y="475327"/>
                  <a:pt x="1614196" y="466530"/>
                </a:cubicBezTo>
                <a:cubicBezTo>
                  <a:pt x="1619211" y="456500"/>
                  <a:pt x="1626637" y="447869"/>
                  <a:pt x="1632857" y="438539"/>
                </a:cubicBezTo>
                <a:cubicBezTo>
                  <a:pt x="1642546" y="409470"/>
                  <a:pt x="1647765" y="397669"/>
                  <a:pt x="1651518" y="363894"/>
                </a:cubicBezTo>
                <a:cubicBezTo>
                  <a:pt x="1652443" y="355570"/>
                  <a:pt x="1656660" y="231996"/>
                  <a:pt x="1670179" y="195943"/>
                </a:cubicBezTo>
                <a:cubicBezTo>
                  <a:pt x="1674116" y="185443"/>
                  <a:pt x="1681455" y="176390"/>
                  <a:pt x="1688840" y="167951"/>
                </a:cubicBezTo>
                <a:cubicBezTo>
                  <a:pt x="1703322" y="151400"/>
                  <a:pt x="1735494" y="121298"/>
                  <a:pt x="1735494" y="121298"/>
                </a:cubicBezTo>
                <a:cubicBezTo>
                  <a:pt x="1743787" y="96416"/>
                  <a:pt x="1748112" y="79042"/>
                  <a:pt x="1763485" y="55983"/>
                </a:cubicBezTo>
                <a:cubicBezTo>
                  <a:pt x="1768365" y="48663"/>
                  <a:pt x="1775926" y="43542"/>
                  <a:pt x="1782147" y="37322"/>
                </a:cubicBezTo>
                <a:cubicBezTo>
                  <a:pt x="1792868" y="5157"/>
                  <a:pt x="1784522" y="16284"/>
                  <a:pt x="180080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808312" cy="26642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982736" y="930206"/>
            <a:ext cx="492920" cy="33855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36304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20.04.2021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3" y="1340768"/>
            <a:ext cx="2587004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207721" y="2248297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Кромы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59" y="1844824"/>
            <a:ext cx="15173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85" y="692696"/>
            <a:ext cx="9164985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" name="Rectangle 109"/>
          <p:cNvSpPr>
            <a:spLocks noChangeArrowheads="1"/>
          </p:cNvSpPr>
          <p:nvPr/>
        </p:nvSpPr>
        <p:spPr bwMode="auto">
          <a:xfrm>
            <a:off x="6372200" y="1052736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6926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ФЕДЕРАЛЬНОЙ АВТОМОБИЛЬНОЙ ДОРОГЕ </a:t>
            </a:r>
            <a:r>
              <a:rPr lang="ru-RU" sz="1050" dirty="0" smtClean="0"/>
              <a:t>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ТРАНСПОРТНОГО СООБЩЕНИЯ НА </a:t>
            </a:r>
            <a:r>
              <a:rPr lang="ru-RU" sz="1050" dirty="0" smtClean="0"/>
              <a:t>20</a:t>
            </a:r>
            <a:r>
              <a:rPr lang="ru-RU" sz="1050" dirty="0" smtClean="0">
                <a:solidFill>
                  <a:schemeClr val="bg1"/>
                </a:solidFill>
              </a:rPr>
              <a:t>.04.2021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779912" y="2132856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-36512" y="1268761"/>
            <a:ext cx="2825146" cy="1872208"/>
          </a:xfrm>
          <a:prstGeom prst="wedgeRectCallout">
            <a:avLst>
              <a:gd name="adj1" fmla="val 92038"/>
              <a:gd name="adj2" fmla="val 3124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430-433-й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состояние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полотна</a:t>
            </a:r>
            <a:r>
              <a:rPr lang="ru-RU" alt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дождь)</a:t>
            </a:r>
            <a:endParaRPr lang="en-US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995936" y="3573016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644008" y="3068960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Троснянский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79"/>
          <p:cNvGrpSpPr/>
          <p:nvPr/>
        </p:nvGrpSpPr>
        <p:grpSpPr>
          <a:xfrm>
            <a:off x="498429" y="927832"/>
            <a:ext cx="905219" cy="340928"/>
            <a:chOff x="3878233" y="1503646"/>
            <a:chExt cx="564899" cy="337753"/>
          </a:xfrm>
        </p:grpSpPr>
        <p:sp>
          <p:nvSpPr>
            <p:cNvPr id="750" name="TextBox 23"/>
            <p:cNvSpPr txBox="1"/>
            <p:nvPr/>
          </p:nvSpPr>
          <p:spPr>
            <a:xfrm>
              <a:off x="3878233" y="1503646"/>
              <a:ext cx="361302" cy="3354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0,2</a:t>
              </a:r>
              <a:endParaRPr lang="ru-RU" sz="1600" dirty="0"/>
            </a:p>
          </p:txBody>
        </p:sp>
        <p:sp>
          <p:nvSpPr>
            <p:cNvPr id="751" name="TextBox 23"/>
            <p:cNvSpPr txBox="1"/>
            <p:nvPr/>
          </p:nvSpPr>
          <p:spPr>
            <a:xfrm>
              <a:off x="4135527" y="1505998"/>
              <a:ext cx="307605" cy="33540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11</a:t>
              </a:r>
              <a:endParaRPr lang="ru-RU" sz="1600" dirty="0"/>
            </a:p>
          </p:txBody>
        </p:sp>
      </p:grpSp>
      <p:sp>
        <p:nvSpPr>
          <p:cNvPr id="743" name="Freeform 285"/>
          <p:cNvSpPr>
            <a:spLocks/>
          </p:cNvSpPr>
          <p:nvPr/>
        </p:nvSpPr>
        <p:spPr bwMode="auto">
          <a:xfrm>
            <a:off x="4644008" y="2852936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6"/>
            <a:ext cx="2880320" cy="2736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80312" y="49411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п.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Тросна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7322997" y="4488024"/>
            <a:ext cx="803966" cy="1754156"/>
          </a:xfrm>
          <a:custGeom>
            <a:avLst/>
            <a:gdLst>
              <a:gd name="connsiteX0" fmla="*/ 803966 w 803966"/>
              <a:gd name="connsiteY0" fmla="*/ 1754156 h 1754156"/>
              <a:gd name="connsiteX1" fmla="*/ 775974 w 803966"/>
              <a:gd name="connsiteY1" fmla="*/ 1726164 h 1754156"/>
              <a:gd name="connsiteX2" fmla="*/ 757313 w 803966"/>
              <a:gd name="connsiteY2" fmla="*/ 1670180 h 1754156"/>
              <a:gd name="connsiteX3" fmla="*/ 747983 w 803966"/>
              <a:gd name="connsiteY3" fmla="*/ 1642188 h 1754156"/>
              <a:gd name="connsiteX4" fmla="*/ 729321 w 803966"/>
              <a:gd name="connsiteY4" fmla="*/ 1623527 h 1754156"/>
              <a:gd name="connsiteX5" fmla="*/ 719991 w 803966"/>
              <a:gd name="connsiteY5" fmla="*/ 1595535 h 1754156"/>
              <a:gd name="connsiteX6" fmla="*/ 691999 w 803966"/>
              <a:gd name="connsiteY6" fmla="*/ 1567543 h 1754156"/>
              <a:gd name="connsiteX7" fmla="*/ 673338 w 803966"/>
              <a:gd name="connsiteY7" fmla="*/ 1539552 h 1754156"/>
              <a:gd name="connsiteX8" fmla="*/ 645346 w 803966"/>
              <a:gd name="connsiteY8" fmla="*/ 1464907 h 1754156"/>
              <a:gd name="connsiteX9" fmla="*/ 636015 w 803966"/>
              <a:gd name="connsiteY9" fmla="*/ 1436915 h 1754156"/>
              <a:gd name="connsiteX10" fmla="*/ 608023 w 803966"/>
              <a:gd name="connsiteY10" fmla="*/ 1418254 h 1754156"/>
              <a:gd name="connsiteX11" fmla="*/ 570701 w 803966"/>
              <a:gd name="connsiteY11" fmla="*/ 1352939 h 1754156"/>
              <a:gd name="connsiteX12" fmla="*/ 542709 w 803966"/>
              <a:gd name="connsiteY12" fmla="*/ 1343609 h 1754156"/>
              <a:gd name="connsiteX13" fmla="*/ 505387 w 803966"/>
              <a:gd name="connsiteY13" fmla="*/ 1259633 h 1754156"/>
              <a:gd name="connsiteX14" fmla="*/ 496056 w 803966"/>
              <a:gd name="connsiteY14" fmla="*/ 1231641 h 1754156"/>
              <a:gd name="connsiteX15" fmla="*/ 477395 w 803966"/>
              <a:gd name="connsiteY15" fmla="*/ 1203649 h 1754156"/>
              <a:gd name="connsiteX16" fmla="*/ 449403 w 803966"/>
              <a:gd name="connsiteY16" fmla="*/ 1156996 h 1754156"/>
              <a:gd name="connsiteX17" fmla="*/ 430742 w 803966"/>
              <a:gd name="connsiteY17" fmla="*/ 1101013 h 1754156"/>
              <a:gd name="connsiteX18" fmla="*/ 402750 w 803966"/>
              <a:gd name="connsiteY18" fmla="*/ 1045029 h 1754156"/>
              <a:gd name="connsiteX19" fmla="*/ 337436 w 803966"/>
              <a:gd name="connsiteY19" fmla="*/ 979715 h 1754156"/>
              <a:gd name="connsiteX20" fmla="*/ 290783 w 803966"/>
              <a:gd name="connsiteY20" fmla="*/ 895739 h 1754156"/>
              <a:gd name="connsiteX21" fmla="*/ 272121 w 803966"/>
              <a:gd name="connsiteY21" fmla="*/ 839756 h 1754156"/>
              <a:gd name="connsiteX22" fmla="*/ 262791 w 803966"/>
              <a:gd name="connsiteY22" fmla="*/ 802433 h 1754156"/>
              <a:gd name="connsiteX23" fmla="*/ 225468 w 803966"/>
              <a:gd name="connsiteY23" fmla="*/ 746449 h 1754156"/>
              <a:gd name="connsiteX24" fmla="*/ 206807 w 803966"/>
              <a:gd name="connsiteY24" fmla="*/ 718458 h 1754156"/>
              <a:gd name="connsiteX25" fmla="*/ 188146 w 803966"/>
              <a:gd name="connsiteY25" fmla="*/ 699796 h 1754156"/>
              <a:gd name="connsiteX26" fmla="*/ 160154 w 803966"/>
              <a:gd name="connsiteY26" fmla="*/ 643813 h 1754156"/>
              <a:gd name="connsiteX27" fmla="*/ 104170 w 803966"/>
              <a:gd name="connsiteY27" fmla="*/ 597160 h 1754156"/>
              <a:gd name="connsiteX28" fmla="*/ 76179 w 803966"/>
              <a:gd name="connsiteY28" fmla="*/ 513184 h 1754156"/>
              <a:gd name="connsiteX29" fmla="*/ 57517 w 803966"/>
              <a:gd name="connsiteY29" fmla="*/ 457200 h 1754156"/>
              <a:gd name="connsiteX30" fmla="*/ 48187 w 803966"/>
              <a:gd name="connsiteY30" fmla="*/ 429209 h 1754156"/>
              <a:gd name="connsiteX31" fmla="*/ 38856 w 803966"/>
              <a:gd name="connsiteY31" fmla="*/ 401217 h 1754156"/>
              <a:gd name="connsiteX32" fmla="*/ 29525 w 803966"/>
              <a:gd name="connsiteY32" fmla="*/ 363894 h 1754156"/>
              <a:gd name="connsiteX33" fmla="*/ 20195 w 803966"/>
              <a:gd name="connsiteY33" fmla="*/ 93307 h 1754156"/>
              <a:gd name="connsiteX34" fmla="*/ 1534 w 803966"/>
              <a:gd name="connsiteY34" fmla="*/ 27992 h 1754156"/>
              <a:gd name="connsiteX35" fmla="*/ 1534 w 803966"/>
              <a:gd name="connsiteY35" fmla="*/ 0 h 17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966" h="1754156">
                <a:moveTo>
                  <a:pt x="803966" y="1754156"/>
                </a:moveTo>
                <a:cubicBezTo>
                  <a:pt x="794635" y="1744825"/>
                  <a:pt x="782382" y="1737699"/>
                  <a:pt x="775974" y="1726164"/>
                </a:cubicBezTo>
                <a:cubicBezTo>
                  <a:pt x="766421" y="1708969"/>
                  <a:pt x="763533" y="1688841"/>
                  <a:pt x="757313" y="1670180"/>
                </a:cubicBezTo>
                <a:cubicBezTo>
                  <a:pt x="754203" y="1660849"/>
                  <a:pt x="754938" y="1649142"/>
                  <a:pt x="747983" y="1642188"/>
                </a:cubicBezTo>
                <a:lnTo>
                  <a:pt x="729321" y="1623527"/>
                </a:lnTo>
                <a:cubicBezTo>
                  <a:pt x="726211" y="1614196"/>
                  <a:pt x="725447" y="1603719"/>
                  <a:pt x="719991" y="1595535"/>
                </a:cubicBezTo>
                <a:cubicBezTo>
                  <a:pt x="712672" y="1584556"/>
                  <a:pt x="700447" y="1577680"/>
                  <a:pt x="691999" y="1567543"/>
                </a:cubicBezTo>
                <a:cubicBezTo>
                  <a:pt x="684820" y="1558928"/>
                  <a:pt x="679558" y="1548882"/>
                  <a:pt x="673338" y="1539552"/>
                </a:cubicBezTo>
                <a:cubicBezTo>
                  <a:pt x="656135" y="1470742"/>
                  <a:pt x="674621" y="1533215"/>
                  <a:pt x="645346" y="1464907"/>
                </a:cubicBezTo>
                <a:cubicBezTo>
                  <a:pt x="641472" y="1455867"/>
                  <a:pt x="642159" y="1444595"/>
                  <a:pt x="636015" y="1436915"/>
                </a:cubicBezTo>
                <a:cubicBezTo>
                  <a:pt x="629010" y="1428158"/>
                  <a:pt x="617354" y="1424474"/>
                  <a:pt x="608023" y="1418254"/>
                </a:cubicBezTo>
                <a:cubicBezTo>
                  <a:pt x="603432" y="1409071"/>
                  <a:pt x="581691" y="1361731"/>
                  <a:pt x="570701" y="1352939"/>
                </a:cubicBezTo>
                <a:cubicBezTo>
                  <a:pt x="563021" y="1346795"/>
                  <a:pt x="552040" y="1346719"/>
                  <a:pt x="542709" y="1343609"/>
                </a:cubicBezTo>
                <a:cubicBezTo>
                  <a:pt x="513136" y="1299249"/>
                  <a:pt x="527595" y="1326257"/>
                  <a:pt x="505387" y="1259633"/>
                </a:cubicBezTo>
                <a:cubicBezTo>
                  <a:pt x="502277" y="1250302"/>
                  <a:pt x="501512" y="1239825"/>
                  <a:pt x="496056" y="1231641"/>
                </a:cubicBezTo>
                <a:cubicBezTo>
                  <a:pt x="489836" y="1222310"/>
                  <a:pt x="482410" y="1213679"/>
                  <a:pt x="477395" y="1203649"/>
                </a:cubicBezTo>
                <a:cubicBezTo>
                  <a:pt x="453170" y="1155200"/>
                  <a:pt x="485852" y="1193447"/>
                  <a:pt x="449403" y="1156996"/>
                </a:cubicBezTo>
                <a:lnTo>
                  <a:pt x="430742" y="1101013"/>
                </a:lnTo>
                <a:cubicBezTo>
                  <a:pt x="422220" y="1075448"/>
                  <a:pt x="421901" y="1066307"/>
                  <a:pt x="402750" y="1045029"/>
                </a:cubicBezTo>
                <a:cubicBezTo>
                  <a:pt x="382153" y="1022143"/>
                  <a:pt x="337436" y="979715"/>
                  <a:pt x="337436" y="979715"/>
                </a:cubicBezTo>
                <a:cubicBezTo>
                  <a:pt x="314601" y="911213"/>
                  <a:pt x="332683" y="937641"/>
                  <a:pt x="290783" y="895739"/>
                </a:cubicBezTo>
                <a:cubicBezTo>
                  <a:pt x="284562" y="877078"/>
                  <a:pt x="276891" y="858839"/>
                  <a:pt x="272121" y="839756"/>
                </a:cubicBezTo>
                <a:cubicBezTo>
                  <a:pt x="269011" y="827315"/>
                  <a:pt x="268526" y="813903"/>
                  <a:pt x="262791" y="802433"/>
                </a:cubicBezTo>
                <a:cubicBezTo>
                  <a:pt x="252761" y="782373"/>
                  <a:pt x="237909" y="765110"/>
                  <a:pt x="225468" y="746449"/>
                </a:cubicBezTo>
                <a:cubicBezTo>
                  <a:pt x="219248" y="737119"/>
                  <a:pt x="214736" y="726388"/>
                  <a:pt x="206807" y="718458"/>
                </a:cubicBezTo>
                <a:cubicBezTo>
                  <a:pt x="200587" y="712237"/>
                  <a:pt x="193641" y="706665"/>
                  <a:pt x="188146" y="699796"/>
                </a:cubicBezTo>
                <a:cubicBezTo>
                  <a:pt x="100050" y="589675"/>
                  <a:pt x="229146" y="747301"/>
                  <a:pt x="160154" y="643813"/>
                </a:cubicBezTo>
                <a:cubicBezTo>
                  <a:pt x="145785" y="622259"/>
                  <a:pt x="124826" y="610930"/>
                  <a:pt x="104170" y="597160"/>
                </a:cubicBezTo>
                <a:cubicBezTo>
                  <a:pt x="66747" y="503601"/>
                  <a:pt x="100290" y="593553"/>
                  <a:pt x="76179" y="513184"/>
                </a:cubicBezTo>
                <a:cubicBezTo>
                  <a:pt x="70527" y="494343"/>
                  <a:pt x="63738" y="475861"/>
                  <a:pt x="57517" y="457200"/>
                </a:cubicBezTo>
                <a:lnTo>
                  <a:pt x="48187" y="429209"/>
                </a:lnTo>
                <a:cubicBezTo>
                  <a:pt x="45077" y="419878"/>
                  <a:pt x="41242" y="410759"/>
                  <a:pt x="38856" y="401217"/>
                </a:cubicBezTo>
                <a:lnTo>
                  <a:pt x="29525" y="363894"/>
                </a:lnTo>
                <a:cubicBezTo>
                  <a:pt x="26415" y="273698"/>
                  <a:pt x="25655" y="183391"/>
                  <a:pt x="20195" y="93307"/>
                </a:cubicBezTo>
                <a:cubicBezTo>
                  <a:pt x="17441" y="47858"/>
                  <a:pt x="8046" y="67064"/>
                  <a:pt x="1534" y="27992"/>
                </a:cubicBezTo>
                <a:cubicBezTo>
                  <a:pt x="0" y="18788"/>
                  <a:pt x="1534" y="9331"/>
                  <a:pt x="15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3489649" y="1203649"/>
            <a:ext cx="2295331" cy="4030824"/>
          </a:xfrm>
          <a:custGeom>
            <a:avLst/>
            <a:gdLst>
              <a:gd name="connsiteX0" fmla="*/ 0 w 2295331"/>
              <a:gd name="connsiteY0" fmla="*/ 0 h 4030824"/>
              <a:gd name="connsiteX1" fmla="*/ 18661 w 2295331"/>
              <a:gd name="connsiteY1" fmla="*/ 27992 h 4030824"/>
              <a:gd name="connsiteX2" fmla="*/ 37322 w 2295331"/>
              <a:gd name="connsiteY2" fmla="*/ 121298 h 4030824"/>
              <a:gd name="connsiteX3" fmla="*/ 46653 w 2295331"/>
              <a:gd name="connsiteY3" fmla="*/ 186612 h 4030824"/>
              <a:gd name="connsiteX4" fmla="*/ 65314 w 2295331"/>
              <a:gd name="connsiteY4" fmla="*/ 214604 h 4030824"/>
              <a:gd name="connsiteX5" fmla="*/ 74645 w 2295331"/>
              <a:gd name="connsiteY5" fmla="*/ 242596 h 4030824"/>
              <a:gd name="connsiteX6" fmla="*/ 93306 w 2295331"/>
              <a:gd name="connsiteY6" fmla="*/ 270588 h 4030824"/>
              <a:gd name="connsiteX7" fmla="*/ 102637 w 2295331"/>
              <a:gd name="connsiteY7" fmla="*/ 298580 h 4030824"/>
              <a:gd name="connsiteX8" fmla="*/ 121298 w 2295331"/>
              <a:gd name="connsiteY8" fmla="*/ 335902 h 4030824"/>
              <a:gd name="connsiteX9" fmla="*/ 139959 w 2295331"/>
              <a:gd name="connsiteY9" fmla="*/ 419878 h 4030824"/>
              <a:gd name="connsiteX10" fmla="*/ 158620 w 2295331"/>
              <a:gd name="connsiteY10" fmla="*/ 475861 h 4030824"/>
              <a:gd name="connsiteX11" fmla="*/ 177282 w 2295331"/>
              <a:gd name="connsiteY11" fmla="*/ 541175 h 4030824"/>
              <a:gd name="connsiteX12" fmla="*/ 186612 w 2295331"/>
              <a:gd name="connsiteY12" fmla="*/ 578498 h 4030824"/>
              <a:gd name="connsiteX13" fmla="*/ 195943 w 2295331"/>
              <a:gd name="connsiteY13" fmla="*/ 671804 h 4030824"/>
              <a:gd name="connsiteX14" fmla="*/ 205273 w 2295331"/>
              <a:gd name="connsiteY14" fmla="*/ 699796 h 4030824"/>
              <a:gd name="connsiteX15" fmla="*/ 214604 w 2295331"/>
              <a:gd name="connsiteY15" fmla="*/ 783771 h 4030824"/>
              <a:gd name="connsiteX16" fmla="*/ 242596 w 2295331"/>
              <a:gd name="connsiteY16" fmla="*/ 867747 h 4030824"/>
              <a:gd name="connsiteX17" fmla="*/ 251927 w 2295331"/>
              <a:gd name="connsiteY17" fmla="*/ 895739 h 4030824"/>
              <a:gd name="connsiteX18" fmla="*/ 261257 w 2295331"/>
              <a:gd name="connsiteY18" fmla="*/ 923731 h 4030824"/>
              <a:gd name="connsiteX19" fmla="*/ 289249 w 2295331"/>
              <a:gd name="connsiteY19" fmla="*/ 1101012 h 4030824"/>
              <a:gd name="connsiteX20" fmla="*/ 307910 w 2295331"/>
              <a:gd name="connsiteY20" fmla="*/ 1156996 h 4030824"/>
              <a:gd name="connsiteX21" fmla="*/ 326571 w 2295331"/>
              <a:gd name="connsiteY21" fmla="*/ 1184988 h 4030824"/>
              <a:gd name="connsiteX22" fmla="*/ 335902 w 2295331"/>
              <a:gd name="connsiteY22" fmla="*/ 1222310 h 4030824"/>
              <a:gd name="connsiteX23" fmla="*/ 363894 w 2295331"/>
              <a:gd name="connsiteY23" fmla="*/ 1306286 h 4030824"/>
              <a:gd name="connsiteX24" fmla="*/ 373224 w 2295331"/>
              <a:gd name="connsiteY24" fmla="*/ 1334278 h 4030824"/>
              <a:gd name="connsiteX25" fmla="*/ 382555 w 2295331"/>
              <a:gd name="connsiteY25" fmla="*/ 1362269 h 4030824"/>
              <a:gd name="connsiteX26" fmla="*/ 391886 w 2295331"/>
              <a:gd name="connsiteY26" fmla="*/ 1408922 h 4030824"/>
              <a:gd name="connsiteX27" fmla="*/ 401216 w 2295331"/>
              <a:gd name="connsiteY27" fmla="*/ 1474237 h 4030824"/>
              <a:gd name="connsiteX28" fmla="*/ 419878 w 2295331"/>
              <a:gd name="connsiteY28" fmla="*/ 1530220 h 4030824"/>
              <a:gd name="connsiteX29" fmla="*/ 429208 w 2295331"/>
              <a:gd name="connsiteY29" fmla="*/ 1558212 h 4030824"/>
              <a:gd name="connsiteX30" fmla="*/ 447869 w 2295331"/>
              <a:gd name="connsiteY30" fmla="*/ 1586204 h 4030824"/>
              <a:gd name="connsiteX31" fmla="*/ 457200 w 2295331"/>
              <a:gd name="connsiteY31" fmla="*/ 1632857 h 4030824"/>
              <a:gd name="connsiteX32" fmla="*/ 475861 w 2295331"/>
              <a:gd name="connsiteY32" fmla="*/ 1688841 h 4030824"/>
              <a:gd name="connsiteX33" fmla="*/ 485192 w 2295331"/>
              <a:gd name="connsiteY33" fmla="*/ 1819469 h 4030824"/>
              <a:gd name="connsiteX34" fmla="*/ 503853 w 2295331"/>
              <a:gd name="connsiteY34" fmla="*/ 1894114 h 4030824"/>
              <a:gd name="connsiteX35" fmla="*/ 513184 w 2295331"/>
              <a:gd name="connsiteY35" fmla="*/ 1940767 h 4030824"/>
              <a:gd name="connsiteX36" fmla="*/ 531845 w 2295331"/>
              <a:gd name="connsiteY36" fmla="*/ 2043404 h 4030824"/>
              <a:gd name="connsiteX37" fmla="*/ 550506 w 2295331"/>
              <a:gd name="connsiteY37" fmla="*/ 2108718 h 4030824"/>
              <a:gd name="connsiteX38" fmla="*/ 569167 w 2295331"/>
              <a:gd name="connsiteY38" fmla="*/ 2136710 h 4030824"/>
              <a:gd name="connsiteX39" fmla="*/ 578498 w 2295331"/>
              <a:gd name="connsiteY39" fmla="*/ 2164702 h 4030824"/>
              <a:gd name="connsiteX40" fmla="*/ 597159 w 2295331"/>
              <a:gd name="connsiteY40" fmla="*/ 2192694 h 4030824"/>
              <a:gd name="connsiteX41" fmla="*/ 606490 w 2295331"/>
              <a:gd name="connsiteY41" fmla="*/ 2220686 h 4030824"/>
              <a:gd name="connsiteX42" fmla="*/ 634482 w 2295331"/>
              <a:gd name="connsiteY42" fmla="*/ 2248678 h 4030824"/>
              <a:gd name="connsiteX43" fmla="*/ 662473 w 2295331"/>
              <a:gd name="connsiteY43" fmla="*/ 2286000 h 4030824"/>
              <a:gd name="connsiteX44" fmla="*/ 699796 w 2295331"/>
              <a:gd name="connsiteY44" fmla="*/ 2332653 h 4030824"/>
              <a:gd name="connsiteX45" fmla="*/ 718457 w 2295331"/>
              <a:gd name="connsiteY45" fmla="*/ 2388637 h 4030824"/>
              <a:gd name="connsiteX46" fmla="*/ 746449 w 2295331"/>
              <a:gd name="connsiteY46" fmla="*/ 2416629 h 4030824"/>
              <a:gd name="connsiteX47" fmla="*/ 783771 w 2295331"/>
              <a:gd name="connsiteY47" fmla="*/ 2472612 h 4030824"/>
              <a:gd name="connsiteX48" fmla="*/ 821094 w 2295331"/>
              <a:gd name="connsiteY48" fmla="*/ 2509935 h 4030824"/>
              <a:gd name="connsiteX49" fmla="*/ 886408 w 2295331"/>
              <a:gd name="connsiteY49" fmla="*/ 2584580 h 4030824"/>
              <a:gd name="connsiteX50" fmla="*/ 923731 w 2295331"/>
              <a:gd name="connsiteY50" fmla="*/ 2603241 h 4030824"/>
              <a:gd name="connsiteX51" fmla="*/ 961053 w 2295331"/>
              <a:gd name="connsiteY51" fmla="*/ 2640563 h 4030824"/>
              <a:gd name="connsiteX52" fmla="*/ 1017037 w 2295331"/>
              <a:gd name="connsiteY52" fmla="*/ 2677886 h 4030824"/>
              <a:gd name="connsiteX53" fmla="*/ 1063690 w 2295331"/>
              <a:gd name="connsiteY53" fmla="*/ 2761861 h 4030824"/>
              <a:gd name="connsiteX54" fmla="*/ 1082351 w 2295331"/>
              <a:gd name="connsiteY54" fmla="*/ 2789853 h 4030824"/>
              <a:gd name="connsiteX55" fmla="*/ 1166327 w 2295331"/>
              <a:gd name="connsiteY55" fmla="*/ 2864498 h 4030824"/>
              <a:gd name="connsiteX56" fmla="*/ 1184988 w 2295331"/>
              <a:gd name="connsiteY56" fmla="*/ 2892490 h 4030824"/>
              <a:gd name="connsiteX57" fmla="*/ 1231641 w 2295331"/>
              <a:gd name="connsiteY57" fmla="*/ 2939143 h 4030824"/>
              <a:gd name="connsiteX58" fmla="*/ 1259633 w 2295331"/>
              <a:gd name="connsiteY58" fmla="*/ 2985796 h 4030824"/>
              <a:gd name="connsiteX59" fmla="*/ 1278294 w 2295331"/>
              <a:gd name="connsiteY59" fmla="*/ 3013788 h 4030824"/>
              <a:gd name="connsiteX60" fmla="*/ 1306286 w 2295331"/>
              <a:gd name="connsiteY60" fmla="*/ 3051110 h 4030824"/>
              <a:gd name="connsiteX61" fmla="*/ 1324947 w 2295331"/>
              <a:gd name="connsiteY61" fmla="*/ 3079102 h 4030824"/>
              <a:gd name="connsiteX62" fmla="*/ 1352939 w 2295331"/>
              <a:gd name="connsiteY62" fmla="*/ 3107094 h 4030824"/>
              <a:gd name="connsiteX63" fmla="*/ 1390261 w 2295331"/>
              <a:gd name="connsiteY63" fmla="*/ 3153747 h 4030824"/>
              <a:gd name="connsiteX64" fmla="*/ 1446245 w 2295331"/>
              <a:gd name="connsiteY64" fmla="*/ 3209731 h 4030824"/>
              <a:gd name="connsiteX65" fmla="*/ 1474237 w 2295331"/>
              <a:gd name="connsiteY65" fmla="*/ 3228392 h 4030824"/>
              <a:gd name="connsiteX66" fmla="*/ 1511559 w 2295331"/>
              <a:gd name="connsiteY66" fmla="*/ 3247053 h 4030824"/>
              <a:gd name="connsiteX67" fmla="*/ 1539551 w 2295331"/>
              <a:gd name="connsiteY67" fmla="*/ 3275045 h 4030824"/>
              <a:gd name="connsiteX68" fmla="*/ 1595535 w 2295331"/>
              <a:gd name="connsiteY68" fmla="*/ 3312367 h 4030824"/>
              <a:gd name="connsiteX69" fmla="*/ 1614196 w 2295331"/>
              <a:gd name="connsiteY69" fmla="*/ 3331029 h 4030824"/>
              <a:gd name="connsiteX70" fmla="*/ 1679510 w 2295331"/>
              <a:gd name="connsiteY70" fmla="*/ 3359020 h 4030824"/>
              <a:gd name="connsiteX71" fmla="*/ 1754155 w 2295331"/>
              <a:gd name="connsiteY71" fmla="*/ 3452327 h 4030824"/>
              <a:gd name="connsiteX72" fmla="*/ 1791478 w 2295331"/>
              <a:gd name="connsiteY72" fmla="*/ 3498980 h 4030824"/>
              <a:gd name="connsiteX73" fmla="*/ 1828800 w 2295331"/>
              <a:gd name="connsiteY73" fmla="*/ 3545633 h 4030824"/>
              <a:gd name="connsiteX74" fmla="*/ 1866122 w 2295331"/>
              <a:gd name="connsiteY74" fmla="*/ 3592286 h 4030824"/>
              <a:gd name="connsiteX75" fmla="*/ 1884784 w 2295331"/>
              <a:gd name="connsiteY75" fmla="*/ 3648269 h 4030824"/>
              <a:gd name="connsiteX76" fmla="*/ 1903445 w 2295331"/>
              <a:gd name="connsiteY76" fmla="*/ 3666931 h 4030824"/>
              <a:gd name="connsiteX77" fmla="*/ 1950098 w 2295331"/>
              <a:gd name="connsiteY77" fmla="*/ 3732245 h 4030824"/>
              <a:gd name="connsiteX78" fmla="*/ 1978090 w 2295331"/>
              <a:gd name="connsiteY78" fmla="*/ 3741575 h 4030824"/>
              <a:gd name="connsiteX79" fmla="*/ 1996751 w 2295331"/>
              <a:gd name="connsiteY79" fmla="*/ 3760237 h 4030824"/>
              <a:gd name="connsiteX80" fmla="*/ 2024743 w 2295331"/>
              <a:gd name="connsiteY80" fmla="*/ 3769567 h 4030824"/>
              <a:gd name="connsiteX81" fmla="*/ 2043404 w 2295331"/>
              <a:gd name="connsiteY81" fmla="*/ 3797559 h 4030824"/>
              <a:gd name="connsiteX82" fmla="*/ 2071396 w 2295331"/>
              <a:gd name="connsiteY82" fmla="*/ 3816220 h 4030824"/>
              <a:gd name="connsiteX83" fmla="*/ 2146041 w 2295331"/>
              <a:gd name="connsiteY83" fmla="*/ 3881535 h 4030824"/>
              <a:gd name="connsiteX84" fmla="*/ 2174033 w 2295331"/>
              <a:gd name="connsiteY84" fmla="*/ 3900196 h 4030824"/>
              <a:gd name="connsiteX85" fmla="*/ 2220686 w 2295331"/>
              <a:gd name="connsiteY85" fmla="*/ 3956180 h 4030824"/>
              <a:gd name="connsiteX86" fmla="*/ 2248678 w 2295331"/>
              <a:gd name="connsiteY86" fmla="*/ 3974841 h 4030824"/>
              <a:gd name="connsiteX87" fmla="*/ 2267339 w 2295331"/>
              <a:gd name="connsiteY87" fmla="*/ 4002833 h 4030824"/>
              <a:gd name="connsiteX88" fmla="*/ 2295331 w 2295331"/>
              <a:gd name="connsiteY88" fmla="*/ 4030824 h 40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95331" h="4030824">
                <a:moveTo>
                  <a:pt x="0" y="0"/>
                </a:moveTo>
                <a:cubicBezTo>
                  <a:pt x="6220" y="9331"/>
                  <a:pt x="15363" y="17274"/>
                  <a:pt x="18661" y="27992"/>
                </a:cubicBezTo>
                <a:cubicBezTo>
                  <a:pt x="27989" y="58307"/>
                  <a:pt x="31810" y="90063"/>
                  <a:pt x="37322" y="121298"/>
                </a:cubicBezTo>
                <a:cubicBezTo>
                  <a:pt x="41144" y="142956"/>
                  <a:pt x="40333" y="165547"/>
                  <a:pt x="46653" y="186612"/>
                </a:cubicBezTo>
                <a:cubicBezTo>
                  <a:pt x="49875" y="197353"/>
                  <a:pt x="60299" y="204574"/>
                  <a:pt x="65314" y="214604"/>
                </a:cubicBezTo>
                <a:cubicBezTo>
                  <a:pt x="69713" y="223401"/>
                  <a:pt x="70246" y="233799"/>
                  <a:pt x="74645" y="242596"/>
                </a:cubicBezTo>
                <a:cubicBezTo>
                  <a:pt x="79660" y="252626"/>
                  <a:pt x="88291" y="260558"/>
                  <a:pt x="93306" y="270588"/>
                </a:cubicBezTo>
                <a:cubicBezTo>
                  <a:pt x="97705" y="279385"/>
                  <a:pt x="98763" y="289540"/>
                  <a:pt x="102637" y="298580"/>
                </a:cubicBezTo>
                <a:cubicBezTo>
                  <a:pt x="108116" y="311364"/>
                  <a:pt x="115078" y="323461"/>
                  <a:pt x="121298" y="335902"/>
                </a:cubicBezTo>
                <a:cubicBezTo>
                  <a:pt x="126623" y="362525"/>
                  <a:pt x="132056" y="393534"/>
                  <a:pt x="139959" y="419878"/>
                </a:cubicBezTo>
                <a:cubicBezTo>
                  <a:pt x="145611" y="438719"/>
                  <a:pt x="153849" y="456778"/>
                  <a:pt x="158620" y="475861"/>
                </a:cubicBezTo>
                <a:cubicBezTo>
                  <a:pt x="187804" y="592594"/>
                  <a:pt x="150499" y="447433"/>
                  <a:pt x="177282" y="541175"/>
                </a:cubicBezTo>
                <a:cubicBezTo>
                  <a:pt x="180805" y="553505"/>
                  <a:pt x="183502" y="566057"/>
                  <a:pt x="186612" y="578498"/>
                </a:cubicBezTo>
                <a:cubicBezTo>
                  <a:pt x="189722" y="609600"/>
                  <a:pt x="191190" y="640910"/>
                  <a:pt x="195943" y="671804"/>
                </a:cubicBezTo>
                <a:cubicBezTo>
                  <a:pt x="197439" y="681525"/>
                  <a:pt x="203656" y="690095"/>
                  <a:pt x="205273" y="699796"/>
                </a:cubicBezTo>
                <a:cubicBezTo>
                  <a:pt x="209903" y="727577"/>
                  <a:pt x="209081" y="756154"/>
                  <a:pt x="214604" y="783771"/>
                </a:cubicBezTo>
                <a:cubicBezTo>
                  <a:pt x="214606" y="783780"/>
                  <a:pt x="237929" y="853747"/>
                  <a:pt x="242596" y="867747"/>
                </a:cubicBezTo>
                <a:lnTo>
                  <a:pt x="251927" y="895739"/>
                </a:lnTo>
                <a:lnTo>
                  <a:pt x="261257" y="923731"/>
                </a:lnTo>
                <a:cubicBezTo>
                  <a:pt x="270113" y="1012289"/>
                  <a:pt x="266861" y="1017055"/>
                  <a:pt x="289249" y="1101012"/>
                </a:cubicBezTo>
                <a:cubicBezTo>
                  <a:pt x="294317" y="1120019"/>
                  <a:pt x="296999" y="1140629"/>
                  <a:pt x="307910" y="1156996"/>
                </a:cubicBezTo>
                <a:lnTo>
                  <a:pt x="326571" y="1184988"/>
                </a:lnTo>
                <a:cubicBezTo>
                  <a:pt x="329681" y="1197429"/>
                  <a:pt x="332217" y="1210027"/>
                  <a:pt x="335902" y="1222310"/>
                </a:cubicBezTo>
                <a:cubicBezTo>
                  <a:pt x="335917" y="1222360"/>
                  <a:pt x="359221" y="1292265"/>
                  <a:pt x="363894" y="1306286"/>
                </a:cubicBezTo>
                <a:lnTo>
                  <a:pt x="373224" y="1334278"/>
                </a:lnTo>
                <a:cubicBezTo>
                  <a:pt x="376334" y="1343608"/>
                  <a:pt x="380626" y="1352625"/>
                  <a:pt x="382555" y="1362269"/>
                </a:cubicBezTo>
                <a:cubicBezTo>
                  <a:pt x="385665" y="1377820"/>
                  <a:pt x="389279" y="1393279"/>
                  <a:pt x="391886" y="1408922"/>
                </a:cubicBezTo>
                <a:cubicBezTo>
                  <a:pt x="395502" y="1430615"/>
                  <a:pt x="396271" y="1452808"/>
                  <a:pt x="401216" y="1474237"/>
                </a:cubicBezTo>
                <a:cubicBezTo>
                  <a:pt x="405639" y="1493404"/>
                  <a:pt x="413658" y="1511559"/>
                  <a:pt x="419878" y="1530220"/>
                </a:cubicBezTo>
                <a:cubicBezTo>
                  <a:pt x="422988" y="1539551"/>
                  <a:pt x="423752" y="1550028"/>
                  <a:pt x="429208" y="1558212"/>
                </a:cubicBezTo>
                <a:lnTo>
                  <a:pt x="447869" y="1586204"/>
                </a:lnTo>
                <a:cubicBezTo>
                  <a:pt x="450979" y="1601755"/>
                  <a:pt x="453027" y="1617557"/>
                  <a:pt x="457200" y="1632857"/>
                </a:cubicBezTo>
                <a:cubicBezTo>
                  <a:pt x="462376" y="1651835"/>
                  <a:pt x="475861" y="1688841"/>
                  <a:pt x="475861" y="1688841"/>
                </a:cubicBezTo>
                <a:cubicBezTo>
                  <a:pt x="478971" y="1732384"/>
                  <a:pt x="479294" y="1776216"/>
                  <a:pt x="485192" y="1819469"/>
                </a:cubicBezTo>
                <a:cubicBezTo>
                  <a:pt x="488657" y="1844881"/>
                  <a:pt x="498823" y="1868965"/>
                  <a:pt x="503853" y="1894114"/>
                </a:cubicBezTo>
                <a:cubicBezTo>
                  <a:pt x="506963" y="1909665"/>
                  <a:pt x="510347" y="1925164"/>
                  <a:pt x="513184" y="1940767"/>
                </a:cubicBezTo>
                <a:cubicBezTo>
                  <a:pt x="523320" y="1996513"/>
                  <a:pt x="520314" y="1991512"/>
                  <a:pt x="531845" y="2043404"/>
                </a:cubicBezTo>
                <a:cubicBezTo>
                  <a:pt x="534238" y="2054173"/>
                  <a:pt x="544269" y="2096244"/>
                  <a:pt x="550506" y="2108718"/>
                </a:cubicBezTo>
                <a:cubicBezTo>
                  <a:pt x="555521" y="2118748"/>
                  <a:pt x="564152" y="2126680"/>
                  <a:pt x="569167" y="2136710"/>
                </a:cubicBezTo>
                <a:cubicBezTo>
                  <a:pt x="573566" y="2145507"/>
                  <a:pt x="574099" y="2155905"/>
                  <a:pt x="578498" y="2164702"/>
                </a:cubicBezTo>
                <a:cubicBezTo>
                  <a:pt x="583513" y="2174732"/>
                  <a:pt x="592144" y="2182664"/>
                  <a:pt x="597159" y="2192694"/>
                </a:cubicBezTo>
                <a:cubicBezTo>
                  <a:pt x="601558" y="2201491"/>
                  <a:pt x="601034" y="2212502"/>
                  <a:pt x="606490" y="2220686"/>
                </a:cubicBezTo>
                <a:cubicBezTo>
                  <a:pt x="613810" y="2231665"/>
                  <a:pt x="625894" y="2238659"/>
                  <a:pt x="634482" y="2248678"/>
                </a:cubicBezTo>
                <a:cubicBezTo>
                  <a:pt x="644602" y="2260485"/>
                  <a:pt x="653143" y="2273559"/>
                  <a:pt x="662473" y="2286000"/>
                </a:cubicBezTo>
                <a:cubicBezTo>
                  <a:pt x="696505" y="2388091"/>
                  <a:pt x="639501" y="2236181"/>
                  <a:pt x="699796" y="2332653"/>
                </a:cubicBezTo>
                <a:cubicBezTo>
                  <a:pt x="710221" y="2349334"/>
                  <a:pt x="704548" y="2374728"/>
                  <a:pt x="718457" y="2388637"/>
                </a:cubicBezTo>
                <a:cubicBezTo>
                  <a:pt x="727788" y="2397968"/>
                  <a:pt x="738348" y="2406213"/>
                  <a:pt x="746449" y="2416629"/>
                </a:cubicBezTo>
                <a:cubicBezTo>
                  <a:pt x="760218" y="2434332"/>
                  <a:pt x="767912" y="2456753"/>
                  <a:pt x="783771" y="2472612"/>
                </a:cubicBezTo>
                <a:cubicBezTo>
                  <a:pt x="796212" y="2485053"/>
                  <a:pt x="811335" y="2495296"/>
                  <a:pt x="821094" y="2509935"/>
                </a:cubicBezTo>
                <a:cubicBezTo>
                  <a:pt x="838038" y="2535352"/>
                  <a:pt x="859116" y="2570935"/>
                  <a:pt x="886408" y="2584580"/>
                </a:cubicBezTo>
                <a:lnTo>
                  <a:pt x="923731" y="2603241"/>
                </a:lnTo>
                <a:cubicBezTo>
                  <a:pt x="936172" y="2615682"/>
                  <a:pt x="946736" y="2630337"/>
                  <a:pt x="961053" y="2640563"/>
                </a:cubicBezTo>
                <a:cubicBezTo>
                  <a:pt x="1015546" y="2679487"/>
                  <a:pt x="963331" y="2608835"/>
                  <a:pt x="1017037" y="2677886"/>
                </a:cubicBezTo>
                <a:cubicBezTo>
                  <a:pt x="1099406" y="2783789"/>
                  <a:pt x="1029904" y="2694289"/>
                  <a:pt x="1063690" y="2761861"/>
                </a:cubicBezTo>
                <a:cubicBezTo>
                  <a:pt x="1068705" y="2771891"/>
                  <a:pt x="1074901" y="2781472"/>
                  <a:pt x="1082351" y="2789853"/>
                </a:cubicBezTo>
                <a:cubicBezTo>
                  <a:pt x="1128833" y="2842146"/>
                  <a:pt x="1123783" y="2836136"/>
                  <a:pt x="1166327" y="2864498"/>
                </a:cubicBezTo>
                <a:cubicBezTo>
                  <a:pt x="1172547" y="2873829"/>
                  <a:pt x="1177059" y="2884561"/>
                  <a:pt x="1184988" y="2892490"/>
                </a:cubicBezTo>
                <a:cubicBezTo>
                  <a:pt x="1247192" y="2954694"/>
                  <a:pt x="1181878" y="2864498"/>
                  <a:pt x="1231641" y="2939143"/>
                </a:cubicBezTo>
                <a:cubicBezTo>
                  <a:pt x="1247844" y="2987756"/>
                  <a:pt x="1230357" y="2949201"/>
                  <a:pt x="1259633" y="2985796"/>
                </a:cubicBezTo>
                <a:cubicBezTo>
                  <a:pt x="1266638" y="2994553"/>
                  <a:pt x="1271776" y="3004663"/>
                  <a:pt x="1278294" y="3013788"/>
                </a:cubicBezTo>
                <a:cubicBezTo>
                  <a:pt x="1287333" y="3026442"/>
                  <a:pt x="1297247" y="3038456"/>
                  <a:pt x="1306286" y="3051110"/>
                </a:cubicBezTo>
                <a:cubicBezTo>
                  <a:pt x="1312804" y="3060235"/>
                  <a:pt x="1317768" y="3070487"/>
                  <a:pt x="1324947" y="3079102"/>
                </a:cubicBezTo>
                <a:cubicBezTo>
                  <a:pt x="1333395" y="3089239"/>
                  <a:pt x="1343608" y="3097763"/>
                  <a:pt x="1352939" y="3107094"/>
                </a:cubicBezTo>
                <a:cubicBezTo>
                  <a:pt x="1369155" y="3155744"/>
                  <a:pt x="1350278" y="3118207"/>
                  <a:pt x="1390261" y="3153747"/>
                </a:cubicBezTo>
                <a:cubicBezTo>
                  <a:pt x="1409986" y="3171280"/>
                  <a:pt x="1424286" y="3195092"/>
                  <a:pt x="1446245" y="3209731"/>
                </a:cubicBezTo>
                <a:cubicBezTo>
                  <a:pt x="1455576" y="3215951"/>
                  <a:pt x="1464500" y="3222828"/>
                  <a:pt x="1474237" y="3228392"/>
                </a:cubicBezTo>
                <a:cubicBezTo>
                  <a:pt x="1486313" y="3235293"/>
                  <a:pt x="1500241" y="3238968"/>
                  <a:pt x="1511559" y="3247053"/>
                </a:cubicBezTo>
                <a:cubicBezTo>
                  <a:pt x="1522297" y="3254723"/>
                  <a:pt x="1529135" y="3266944"/>
                  <a:pt x="1539551" y="3275045"/>
                </a:cubicBezTo>
                <a:cubicBezTo>
                  <a:pt x="1557255" y="3288814"/>
                  <a:pt x="1579676" y="3296508"/>
                  <a:pt x="1595535" y="3312367"/>
                </a:cubicBezTo>
                <a:cubicBezTo>
                  <a:pt x="1601755" y="3318588"/>
                  <a:pt x="1606876" y="3326149"/>
                  <a:pt x="1614196" y="3331029"/>
                </a:cubicBezTo>
                <a:cubicBezTo>
                  <a:pt x="1637256" y="3346403"/>
                  <a:pt x="1654628" y="3350727"/>
                  <a:pt x="1679510" y="3359020"/>
                </a:cubicBezTo>
                <a:cubicBezTo>
                  <a:pt x="1704993" y="3384503"/>
                  <a:pt x="1742383" y="3417013"/>
                  <a:pt x="1754155" y="3452327"/>
                </a:cubicBezTo>
                <a:cubicBezTo>
                  <a:pt x="1767032" y="3490957"/>
                  <a:pt x="1755303" y="3474862"/>
                  <a:pt x="1791478" y="3498980"/>
                </a:cubicBezTo>
                <a:cubicBezTo>
                  <a:pt x="1848913" y="3585131"/>
                  <a:pt x="1775620" y="3479157"/>
                  <a:pt x="1828800" y="3545633"/>
                </a:cubicBezTo>
                <a:cubicBezTo>
                  <a:pt x="1875882" y="3604486"/>
                  <a:pt x="1821064" y="3547226"/>
                  <a:pt x="1866122" y="3592286"/>
                </a:cubicBezTo>
                <a:cubicBezTo>
                  <a:pt x="1872343" y="3610947"/>
                  <a:pt x="1870875" y="3634359"/>
                  <a:pt x="1884784" y="3648269"/>
                </a:cubicBezTo>
                <a:cubicBezTo>
                  <a:pt x="1891004" y="3654490"/>
                  <a:pt x="1898565" y="3659611"/>
                  <a:pt x="1903445" y="3666931"/>
                </a:cubicBezTo>
                <a:cubicBezTo>
                  <a:pt x="1926794" y="3701955"/>
                  <a:pt x="1913422" y="3707794"/>
                  <a:pt x="1950098" y="3732245"/>
                </a:cubicBezTo>
                <a:cubicBezTo>
                  <a:pt x="1958282" y="3737701"/>
                  <a:pt x="1968759" y="3738465"/>
                  <a:pt x="1978090" y="3741575"/>
                </a:cubicBezTo>
                <a:cubicBezTo>
                  <a:pt x="1984310" y="3747796"/>
                  <a:pt x="1989208" y="3755711"/>
                  <a:pt x="1996751" y="3760237"/>
                </a:cubicBezTo>
                <a:cubicBezTo>
                  <a:pt x="2005185" y="3765297"/>
                  <a:pt x="2017063" y="3763423"/>
                  <a:pt x="2024743" y="3769567"/>
                </a:cubicBezTo>
                <a:cubicBezTo>
                  <a:pt x="2033500" y="3776572"/>
                  <a:pt x="2035475" y="3789630"/>
                  <a:pt x="2043404" y="3797559"/>
                </a:cubicBezTo>
                <a:cubicBezTo>
                  <a:pt x="2051333" y="3805488"/>
                  <a:pt x="2062065" y="3810000"/>
                  <a:pt x="2071396" y="3816220"/>
                </a:cubicBezTo>
                <a:cubicBezTo>
                  <a:pt x="2102498" y="3862873"/>
                  <a:pt x="2080727" y="3837992"/>
                  <a:pt x="2146041" y="3881535"/>
                </a:cubicBezTo>
                <a:lnTo>
                  <a:pt x="2174033" y="3900196"/>
                </a:lnTo>
                <a:cubicBezTo>
                  <a:pt x="2192382" y="3927720"/>
                  <a:pt x="2193745" y="3933729"/>
                  <a:pt x="2220686" y="3956180"/>
                </a:cubicBezTo>
                <a:cubicBezTo>
                  <a:pt x="2229301" y="3963359"/>
                  <a:pt x="2239347" y="3968621"/>
                  <a:pt x="2248678" y="3974841"/>
                </a:cubicBezTo>
                <a:cubicBezTo>
                  <a:pt x="2254898" y="3984172"/>
                  <a:pt x="2260160" y="3994218"/>
                  <a:pt x="2267339" y="4002833"/>
                </a:cubicBezTo>
                <a:cubicBezTo>
                  <a:pt x="2275786" y="4012970"/>
                  <a:pt x="2295331" y="4030824"/>
                  <a:pt x="2295331" y="40308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23928" y="3212976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Тросна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300192" y="836712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20.04.2021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24744"/>
            <a:ext cx="2604914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236296" y="2132856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err="1" smtClean="0">
                <a:solidFill>
                  <a:prstClr val="white"/>
                </a:solidFill>
              </a:rPr>
              <a:t>Тросна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857916"/>
            <a:ext cx="1512168" cy="121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</TotalTime>
  <Words>533</Words>
  <Application>Microsoft Office PowerPoint</Application>
  <PresentationFormat>Экран (4:3)</PresentationFormat>
  <Paragraphs>217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ПРОГНОЗ ВЕТРОВОЙ НАГРУЗКИ НА ТЕРРИТОРИИ ОРЛОВСКОЙ ОБЛАСТИ (на 20.04.2021)</vt:lpstr>
      <vt:lpstr>ПРОГНОЗ ВЫПАДЕНИЯ ОСАДКОВ (тип осадков) НА ТЕРРИТОРИИ ОРЛОВСКОЙ ОБЛАСТИ (на 20.04.2021)</vt:lpstr>
      <vt:lpstr>ПРОГНОЗ ТЕМПЕРАТУР НА ТЕРРИТОРИИ ОРЛОВСКОЙ ОБЛАСТИ (на 20.04.2021)</vt:lpstr>
      <vt:lpstr>ПРОГНОЗ СУММАРНЫХ ОСАДКОВ НА ТЕРРИТОРИИ ОРЛОВСКОЙ ОБЛАСТИ (за 19.04.2021)</vt:lpstr>
      <vt:lpstr>МОНИТОРИНГ ОБСТАНОВКИ НА ФАД ОРЛОВСКОЙ ОБЛАСТИ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TCMP</dc:creator>
  <cp:lastModifiedBy>TCMP</cp:lastModifiedBy>
  <cp:revision>678</cp:revision>
  <dcterms:created xsi:type="dcterms:W3CDTF">2020-11-05T06:36:38Z</dcterms:created>
  <dcterms:modified xsi:type="dcterms:W3CDTF">2021-04-19T09:45:57Z</dcterms:modified>
</cp:coreProperties>
</file>