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7" r:id="rId1"/>
  </p:sldMasterIdLst>
  <p:notesMasterIdLst>
    <p:notesMasterId r:id="rId9"/>
  </p:notesMasterIdLst>
  <p:handoutMasterIdLst>
    <p:handoutMasterId r:id="rId10"/>
  </p:handoutMasterIdLst>
  <p:sldIdLst>
    <p:sldId id="8427" r:id="rId2"/>
    <p:sldId id="8428" r:id="rId3"/>
    <p:sldId id="8429" r:id="rId4"/>
    <p:sldId id="8430" r:id="rId5"/>
    <p:sldId id="8431" r:id="rId6"/>
    <p:sldId id="8417" r:id="rId7"/>
    <p:sldId id="8418" r:id="rId8"/>
  </p:sldIdLst>
  <p:sldSz cx="9144000" cy="5143500" type="screen16x9"/>
  <p:notesSz cx="9931400" cy="68707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E587F38-6BCC-4E5F-A969-F447CE76924F}">
          <p14:sldIdLst>
            <p14:sldId id="8412"/>
            <p14:sldId id="8413"/>
            <p14:sldId id="8414"/>
            <p14:sldId id="8415"/>
            <p14:sldId id="8416"/>
            <p14:sldId id="8417"/>
            <p14:sldId id="8418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24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181DF8"/>
    <a:srgbClr val="FF9999"/>
    <a:srgbClr val="4ADFE6"/>
    <a:srgbClr val="3DF353"/>
    <a:srgbClr val="FFC000"/>
    <a:srgbClr val="FFFF00"/>
    <a:srgbClr val="FFFFFF"/>
    <a:srgbClr val="563BF5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6586" autoAdjust="0"/>
  </p:normalViewPr>
  <p:slideViewPr>
    <p:cSldViewPr snapToGrid="0">
      <p:cViewPr>
        <p:scale>
          <a:sx n="140" d="100"/>
          <a:sy n="140" d="100"/>
        </p:scale>
        <p:origin x="-870" y="-174"/>
      </p:cViewPr>
      <p:guideLst>
        <p:guide orient="horz" pos="4320"/>
        <p:guide orient="horz" pos="3240"/>
        <p:guide pos="3840"/>
        <p:guide pos="2880"/>
      </p:guideLst>
    </p:cSldViewPr>
  </p:slideViewPr>
  <p:outlineViewPr>
    <p:cViewPr>
      <p:scale>
        <a:sx n="66" d="100"/>
        <a:sy n="66" d="100"/>
      </p:scale>
      <p:origin x="0" y="-86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1" y="155"/>
            <a:ext cx="4303903" cy="344175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5421" y="155"/>
            <a:ext cx="4303903" cy="344175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1" y="6526553"/>
            <a:ext cx="4303903" cy="344173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5421" y="6526553"/>
            <a:ext cx="4303903" cy="344173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1" y="50"/>
            <a:ext cx="4303606" cy="344729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646" y="50"/>
            <a:ext cx="4303606" cy="344729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17.05.2021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8838"/>
            <a:ext cx="4117975" cy="231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94" y="3306544"/>
            <a:ext cx="7945119" cy="2705338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1" y="6526111"/>
            <a:ext cx="4303606" cy="344727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646" y="6526111"/>
            <a:ext cx="4303606" cy="344727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558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7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8" y="1597867"/>
            <a:ext cx="7772398" cy="11025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86" y="2915179"/>
            <a:ext cx="6400802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8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5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9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8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048D57A-BDFE-45C0-92F1-CB5D613F7B89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2668FDD-8DBB-4525-B2DF-5DF63B7C7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78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92AD7A3-504B-437B-BF3F-67E57D38EA6A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84A6180-99B6-4BEE-98D1-6AC0F056BC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97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49" y="206241"/>
            <a:ext cx="2057401" cy="43886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57" y="206241"/>
            <a:ext cx="6019799" cy="43886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C09FB08-6E3E-41A0-A1CB-D3C0FA68188D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E631022-6EE5-4F8C-903A-1363EBCCA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115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50DA378-2B85-4ACE-B090-66D87E194322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91EDAFD-416E-4437-A5AE-E516D567A4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018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2" y="3305606"/>
            <a:ext cx="7772398" cy="1021555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2" y="2180091"/>
            <a:ext cx="7772398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2984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596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8951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1935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4919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7902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20887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3870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2E3ED13-8E4D-4758-B134-7C9CD5229D5C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DB917C2-CBC9-48A3-84E3-A0F989EB5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01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470" y="1200340"/>
            <a:ext cx="4038599" cy="339447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651" y="1200340"/>
            <a:ext cx="4038599" cy="339447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60F2784-4EB8-4032-A101-BE99763FAE56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7DEEF82-FBDF-4C13-9681-5734CFA1D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301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320" y="1151464"/>
            <a:ext cx="4040188" cy="47982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298427" indent="0">
              <a:buNone/>
              <a:defRPr sz="1700" b="1"/>
            </a:lvl2pPr>
            <a:lvl3pPr marL="596758" indent="0">
              <a:buNone/>
              <a:defRPr sz="1400" b="1"/>
            </a:lvl3pPr>
            <a:lvl4pPr marL="895184" indent="0">
              <a:buNone/>
              <a:defRPr sz="1400" b="1"/>
            </a:lvl4pPr>
            <a:lvl5pPr marL="1193530" indent="0">
              <a:buNone/>
              <a:defRPr sz="1400" b="1"/>
            </a:lvl5pPr>
            <a:lvl6pPr marL="1491932" indent="0">
              <a:buNone/>
              <a:defRPr sz="1400" b="1"/>
            </a:lvl6pPr>
            <a:lvl7pPr marL="1790291" indent="0">
              <a:buNone/>
              <a:defRPr sz="1400" b="1"/>
            </a:lvl7pPr>
            <a:lvl8pPr marL="2088722" indent="0">
              <a:buNone/>
              <a:defRPr sz="1400" b="1"/>
            </a:lvl8pPr>
            <a:lvl9pPr marL="238705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320" y="1631283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6" y="1151464"/>
            <a:ext cx="4041777" cy="47982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298427" indent="0">
              <a:buNone/>
              <a:defRPr sz="1700" b="1"/>
            </a:lvl2pPr>
            <a:lvl3pPr marL="596758" indent="0">
              <a:buNone/>
              <a:defRPr sz="1400" b="1"/>
            </a:lvl3pPr>
            <a:lvl4pPr marL="895184" indent="0">
              <a:buNone/>
              <a:defRPr sz="1400" b="1"/>
            </a:lvl4pPr>
            <a:lvl5pPr marL="1193530" indent="0">
              <a:buNone/>
              <a:defRPr sz="1400" b="1"/>
            </a:lvl5pPr>
            <a:lvl6pPr marL="1491932" indent="0">
              <a:buNone/>
              <a:defRPr sz="1400" b="1"/>
            </a:lvl6pPr>
            <a:lvl7pPr marL="1790291" indent="0">
              <a:buNone/>
              <a:defRPr sz="1400" b="1"/>
            </a:lvl7pPr>
            <a:lvl8pPr marL="2088722" indent="0">
              <a:buNone/>
              <a:defRPr sz="1400" b="1"/>
            </a:lvl8pPr>
            <a:lvl9pPr marL="238705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6" y="1631283"/>
            <a:ext cx="4041777" cy="296346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150DBB3-9183-4BDB-A538-014628B71707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D6896FF-465B-4547-A168-DFB9E27B07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702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36A9E88-4255-4365-8C92-577237C9B684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37DBF9C-3D4C-4408-BE41-B35505E9B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559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64A53A2-D152-4302-9337-A135E134729A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ADD8E21-F93D-4DF7-9BC5-317CF516C2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994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30" y="204969"/>
            <a:ext cx="3008313" cy="87153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370" y="204868"/>
            <a:ext cx="5111751" cy="4389834"/>
          </a:xfr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30" y="1076816"/>
            <a:ext cx="3008313" cy="3518297"/>
          </a:xfrm>
        </p:spPr>
        <p:txBody>
          <a:bodyPr/>
          <a:lstStyle>
            <a:lvl1pPr marL="0" indent="0">
              <a:buNone/>
              <a:defRPr sz="800"/>
            </a:lvl1pPr>
            <a:lvl2pPr marL="298427" indent="0">
              <a:buNone/>
              <a:defRPr sz="800"/>
            </a:lvl2pPr>
            <a:lvl3pPr marL="596758" indent="0">
              <a:buNone/>
              <a:defRPr sz="800"/>
            </a:lvl3pPr>
            <a:lvl4pPr marL="895184" indent="0">
              <a:buNone/>
              <a:defRPr sz="600"/>
            </a:lvl4pPr>
            <a:lvl5pPr marL="1193530" indent="0">
              <a:buNone/>
              <a:defRPr sz="600"/>
            </a:lvl5pPr>
            <a:lvl6pPr marL="1491932" indent="0">
              <a:buNone/>
              <a:defRPr sz="600"/>
            </a:lvl6pPr>
            <a:lvl7pPr marL="1790291" indent="0">
              <a:buNone/>
              <a:defRPr sz="600"/>
            </a:lvl7pPr>
            <a:lvl8pPr marL="2088722" indent="0">
              <a:buNone/>
              <a:defRPr sz="600"/>
            </a:lvl8pPr>
            <a:lvl9pPr marL="2387055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FB49B7A-DF94-40B0-8E54-8300AFDC1D57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0E7C97B-D995-4290-BA20-CE6A97B0BB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8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355" y="3601086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355" y="459676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298427" indent="0">
              <a:buNone/>
              <a:defRPr sz="2100"/>
            </a:lvl2pPr>
            <a:lvl3pPr marL="596758" indent="0">
              <a:buNone/>
              <a:defRPr sz="1700"/>
            </a:lvl3pPr>
            <a:lvl4pPr marL="895184" indent="0">
              <a:buNone/>
              <a:defRPr sz="1700"/>
            </a:lvl4pPr>
            <a:lvl5pPr marL="1193530" indent="0">
              <a:buNone/>
              <a:defRPr sz="1700"/>
            </a:lvl5pPr>
            <a:lvl6pPr marL="1491932" indent="0">
              <a:buNone/>
              <a:defRPr sz="1700"/>
            </a:lvl6pPr>
            <a:lvl7pPr marL="1790291" indent="0">
              <a:buNone/>
              <a:defRPr sz="1700"/>
            </a:lvl7pPr>
            <a:lvl8pPr marL="2088722" indent="0">
              <a:buNone/>
              <a:defRPr sz="1700"/>
            </a:lvl8pPr>
            <a:lvl9pPr marL="2387055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355" y="4025701"/>
            <a:ext cx="5486400" cy="603646"/>
          </a:xfrm>
        </p:spPr>
        <p:txBody>
          <a:bodyPr/>
          <a:lstStyle>
            <a:lvl1pPr marL="0" indent="0">
              <a:buNone/>
              <a:defRPr sz="800"/>
            </a:lvl1pPr>
            <a:lvl2pPr marL="298427" indent="0">
              <a:buNone/>
              <a:defRPr sz="800"/>
            </a:lvl2pPr>
            <a:lvl3pPr marL="596758" indent="0">
              <a:buNone/>
              <a:defRPr sz="800"/>
            </a:lvl3pPr>
            <a:lvl4pPr marL="895184" indent="0">
              <a:buNone/>
              <a:defRPr sz="600"/>
            </a:lvl4pPr>
            <a:lvl5pPr marL="1193530" indent="0">
              <a:buNone/>
              <a:defRPr sz="600"/>
            </a:lvl5pPr>
            <a:lvl6pPr marL="1491932" indent="0">
              <a:buNone/>
              <a:defRPr sz="600"/>
            </a:lvl6pPr>
            <a:lvl7pPr marL="1790291" indent="0">
              <a:buNone/>
              <a:defRPr sz="600"/>
            </a:lvl7pPr>
            <a:lvl8pPr marL="2088722" indent="0">
              <a:buNone/>
              <a:defRPr sz="600"/>
            </a:lvl8pPr>
            <a:lvl9pPr marL="2387055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A67910C-E0A9-4176-8E5F-21A9BA8F08BA}" type="datetimeFigureOut">
              <a:rPr lang="ru-RU"/>
              <a:pPr>
                <a:defRPr/>
              </a:pPr>
              <a:t>17.05.2021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265B440-20B6-4E81-BA78-877421D0C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517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751" y="206076"/>
            <a:ext cx="8228797" cy="85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654" tIns="29882" rIns="59654" bIns="29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2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751" y="1200638"/>
            <a:ext cx="8228797" cy="339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654" tIns="29882" rIns="59654" bIns="29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843" y="4767557"/>
            <a:ext cx="2132797" cy="273538"/>
          </a:xfrm>
          <a:prstGeom prst="rect">
            <a:avLst/>
          </a:prstGeom>
        </p:spPr>
        <p:txBody>
          <a:bodyPr vert="horz" wrap="square" lIns="59654" tIns="29882" rIns="59654" bIns="2988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518117" fontAlgn="base">
              <a:spcBef>
                <a:spcPct val="0"/>
              </a:spcBef>
              <a:spcAft>
                <a:spcPct val="0"/>
              </a:spcAft>
              <a:defRPr/>
            </a:pPr>
            <a:fld id="{ECEEAE8E-CE4D-41B5-934E-685B6FE82841}" type="datetimeFigureOut">
              <a:rPr lang="ru-RU" smtClean="0">
                <a:cs typeface="Arial" charset="0"/>
              </a:rPr>
              <a:pPr defTabSz="518117"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17.05.2021</a:t>
            </a:fld>
            <a:endParaRPr lang="ru-RU" dirty="0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56" y="4767557"/>
            <a:ext cx="2894796" cy="273538"/>
          </a:xfrm>
          <a:prstGeom prst="rect">
            <a:avLst/>
          </a:prstGeom>
        </p:spPr>
        <p:txBody>
          <a:bodyPr vert="horz" wrap="square" lIns="59654" tIns="29882" rIns="59654" bIns="2988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51811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844" y="4767557"/>
            <a:ext cx="2132797" cy="273538"/>
          </a:xfrm>
          <a:prstGeom prst="rect">
            <a:avLst/>
          </a:prstGeom>
        </p:spPr>
        <p:txBody>
          <a:bodyPr vert="horz" wrap="square" lIns="59654" tIns="29882" rIns="59654" bIns="2988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518117" fontAlgn="base">
              <a:spcBef>
                <a:spcPct val="0"/>
              </a:spcBef>
              <a:spcAft>
                <a:spcPct val="0"/>
              </a:spcAft>
              <a:defRPr/>
            </a:pPr>
            <a:fld id="{D287A2EB-76B1-4AEF-A97A-7EA8791343C2}" type="slidenum">
              <a:rPr lang="ru-RU" smtClean="0">
                <a:cs typeface="Arial" charset="0"/>
              </a:rPr>
              <a:pPr defTabSz="51811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98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defTabSz="596556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96556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defTabSz="596556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defTabSz="596556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defTabSz="596556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257981" algn="ctr" defTabSz="596556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515962" algn="ctr" defTabSz="596556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773945" algn="ctr" defTabSz="596556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031929" algn="ctr" defTabSz="596556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3105" indent="-223105" algn="l" defTabSz="59655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4617" indent="-186337" algn="l" defTabSz="59655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45379" indent="-148722" algn="l" defTabSz="59655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43594" indent="-148722" algn="l" defTabSz="59655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911" indent="-148722" algn="l" defTabSz="59655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641100" indent="-149220" algn="l" defTabSz="59675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528" indent="-149220" algn="l" defTabSz="59675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237877" indent="-149220" algn="l" defTabSz="59675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36265" indent="-149220" algn="l" defTabSz="59675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967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98427" algn="l" defTabSz="5967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6758" algn="l" defTabSz="5967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184" algn="l" defTabSz="5967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530" algn="l" defTabSz="5967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91932" algn="l" defTabSz="5967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90291" algn="l" defTabSz="5967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88722" algn="l" defTabSz="5967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87055" algn="l" defTabSz="5967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206"/>
            <a:ext cx="9144000" cy="457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" y="0"/>
            <a:ext cx="9144001" cy="5735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18.05.2021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48" y="3633903"/>
            <a:ext cx="205253" cy="15095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06552" y="248935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6815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473199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92367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484000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262575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116759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235572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40299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1439"/>
            <a:ext cx="4565176" cy="23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649" y="2804615"/>
            <a:ext cx="4558352" cy="23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824" y="573637"/>
            <a:ext cx="4565176" cy="221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812"/>
            <a:ext cx="4565176" cy="221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35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18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573528"/>
            <a:ext cx="0" cy="4569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2787774"/>
            <a:ext cx="9144000" cy="39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1" y="681541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18</a:t>
            </a:r>
            <a:r>
              <a:rPr lang="ru-RU" sz="825" dirty="0" smtClean="0">
                <a:solidFill>
                  <a:schemeClr val="tx1"/>
                </a:solidFill>
              </a:rPr>
              <a:t>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3756" y="14465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2577957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2216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2517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95157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84355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14376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159964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8975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8975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16759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4048" y="154563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0084" y="1294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4770" y="257175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2360" y="138361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8344" y="354385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7864" y="365187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7784" y="31658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0312" y="311181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31658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31658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340736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0032" y="354385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8984" y="378540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386789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42532" y="359149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18026" y="353748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3888" y="498768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00392" y="457617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1" y="2895786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18</a:t>
            </a:r>
            <a:r>
              <a:rPr lang="ru-RU" sz="825" dirty="0" smtClean="0">
                <a:solidFill>
                  <a:schemeClr val="tx1"/>
                </a:solidFill>
              </a:rPr>
              <a:t>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5697" y="2900805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18</a:t>
            </a:r>
            <a:r>
              <a:rPr lang="ru-RU" sz="825" dirty="0" smtClean="0">
                <a:solidFill>
                  <a:schemeClr val="tx1"/>
                </a:solidFill>
              </a:rPr>
              <a:t>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2201" y="681541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18</a:t>
            </a:r>
            <a:r>
              <a:rPr lang="ru-RU" sz="825" dirty="0" smtClean="0">
                <a:solidFill>
                  <a:schemeClr val="tx1"/>
                </a:solidFill>
              </a:rPr>
              <a:t>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8224" y="47859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48940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4208" y="2517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68" y="47859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552" y="21937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64088" y="45699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76056" y="21937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8353" y="2900149"/>
            <a:ext cx="4585648" cy="22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9678"/>
            <a:ext cx="4572000" cy="22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8171"/>
            <a:ext cx="4572000" cy="22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411"/>
            <a:ext cx="4572000" cy="22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2753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(тип осадков)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18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72000" y="627534"/>
            <a:ext cx="0" cy="45159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2895786"/>
            <a:ext cx="9144000" cy="39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768"/>
            <a:ext cx="2699792" cy="157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3768"/>
            <a:ext cx="2699792" cy="157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369"/>
            <a:ext cx="2699792" cy="157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86369"/>
            <a:ext cx="2699792" cy="157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47665" y="681541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18</a:t>
            </a:r>
            <a:r>
              <a:rPr lang="ru-RU" sz="825" dirty="0" smtClean="0">
                <a:solidFill>
                  <a:schemeClr val="tx1"/>
                </a:solidFill>
              </a:rPr>
              <a:t>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3" y="681541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18</a:t>
            </a:r>
            <a:r>
              <a:rPr lang="ru-RU" sz="825" dirty="0" smtClean="0">
                <a:solidFill>
                  <a:schemeClr val="tx1"/>
                </a:solidFill>
              </a:rPr>
              <a:t>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9" y="3003799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18</a:t>
            </a:r>
            <a:r>
              <a:rPr lang="ru-RU" sz="825" dirty="0" smtClean="0">
                <a:solidFill>
                  <a:schemeClr val="tx1"/>
                </a:solidFill>
              </a:rPr>
              <a:t>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3" y="3003799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18</a:t>
            </a:r>
            <a:r>
              <a:rPr lang="ru-RU" sz="825" dirty="0" smtClean="0">
                <a:solidFill>
                  <a:schemeClr val="tx1"/>
                </a:solidFill>
              </a:rPr>
              <a:t>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105958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116759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32738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332783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8975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4088" y="321982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332783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8975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16759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6016" y="354385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12216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9786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736" y="153172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6056" y="397590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0728" y="156982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397590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71308" y="153868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15432" y="151582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86548" y="3974493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73140" y="3723033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752" y="2301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44208" y="451596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95736" y="440795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32240" y="20856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267976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4770" y="440795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4770" y="27337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3888" y="498768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87824" y="149163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375988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3848" y="375988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12360" y="165364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46779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9592" y="2301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2" y="2517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76056" y="462397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206"/>
            <a:ext cx="9144000" cy="457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35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ТЕМПЕРАТУР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18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5617" y="2558394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789552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221600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815666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787774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4840002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4894008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2355726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4245936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206"/>
            <a:ext cx="9144000" cy="457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35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СУММАРНЫХ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(за </a:t>
            </a:r>
            <a:r>
              <a:rPr lang="ru-RU" sz="1050" dirty="0" smtClean="0">
                <a:solidFill>
                  <a:schemeClr val="bg1"/>
                </a:solidFill>
              </a:rPr>
              <a:t>18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838" y="2562977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897564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1329612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1977684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841780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4569972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4894008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219370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4407954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"/>
            <a:ext cx="9144000" cy="46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9" name="Text Box 97"/>
          <p:cNvSpPr txBox="1">
            <a:spLocks noChangeArrowheads="1"/>
          </p:cNvSpPr>
          <p:nvPr/>
        </p:nvSpPr>
        <p:spPr bwMode="auto">
          <a:xfrm>
            <a:off x="7255864" y="460538"/>
            <a:ext cx="1609805" cy="20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675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graphicFrame>
        <p:nvGraphicFramePr>
          <p:cNvPr id="164" name="Group 180"/>
          <p:cNvGraphicFramePr>
            <a:graphicFrameLocks noGrp="1"/>
          </p:cNvGraphicFramePr>
          <p:nvPr>
            <p:extLst/>
          </p:nvPr>
        </p:nvGraphicFramePr>
        <p:xfrm>
          <a:off x="7610475" y="1874519"/>
          <a:ext cx="1533525" cy="761504"/>
        </p:xfrm>
        <a:graphic>
          <a:graphicData uri="http://schemas.openxmlformats.org/drawingml/2006/table">
            <a:tbl>
              <a:tblPr/>
              <a:tblGrid>
                <a:gridCol w="1171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23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2090" marR="12090" marT="6012" marB="60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Муниципальных образований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" marR="9520" marT="947" marB="94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" marR="9520" marT="947" marB="9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9520" marR="9520" marT="947" marB="94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5608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1263" marB="12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9520" marR="9520" marT="947" marB="94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96" marR="12696" marT="1263" marB="12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7" name="Text Box 22"/>
          <p:cNvSpPr txBox="1">
            <a:spLocks noChangeArrowheads="1"/>
          </p:cNvSpPr>
          <p:nvPr/>
        </p:nvSpPr>
        <p:spPr bwMode="auto">
          <a:xfrm>
            <a:off x="3643635" y="1979805"/>
            <a:ext cx="1463234" cy="14515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25" tIns="9012" rIns="18025" bIns="9012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825" dirty="0" smtClean="0"/>
              <a:t>Орловская область</a:t>
            </a:r>
            <a:endParaRPr lang="ru-RU" altLang="ru-RU" sz="825" dirty="0"/>
          </a:p>
        </p:txBody>
      </p:sp>
      <p:sp>
        <p:nvSpPr>
          <p:cNvPr id="192" name="Text Box 22"/>
          <p:cNvSpPr txBox="1">
            <a:spLocks noChangeArrowheads="1"/>
          </p:cNvSpPr>
          <p:nvPr/>
        </p:nvSpPr>
        <p:spPr bwMode="auto">
          <a:xfrm>
            <a:off x="780" y="471698"/>
            <a:ext cx="1503045" cy="26221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lIns="8220" tIns="4110" rIns="8220" bIns="4110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825" dirty="0"/>
              <a:t>ПРОГНОЗ ПОРЫВОВ ВЕТРА</a:t>
            </a:r>
          </a:p>
          <a:p>
            <a:r>
              <a:rPr lang="ru-RU" sz="825" dirty="0" smtClean="0"/>
              <a:t>18</a:t>
            </a:r>
            <a:r>
              <a:rPr lang="ru-RU" sz="825" dirty="0" smtClean="0"/>
              <a:t>.05.2021</a:t>
            </a:r>
            <a:endParaRPr lang="ru-RU" sz="825" dirty="0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47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ПРОХОЖДЕНИЯ НЕБЛАГОПРИЯТНЫХ МЕТЕОЯВЛЕНИЙ ПО ТЕРРИТОРИИ 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ОРЛОВСКОЙ </a:t>
            </a:r>
            <a:r>
              <a:rPr lang="ru-RU" sz="1050" dirty="0">
                <a:solidFill>
                  <a:schemeClr val="bg1"/>
                </a:solidFill>
              </a:rPr>
              <a:t>ОБЛАСТИ (НА </a:t>
            </a:r>
            <a:r>
              <a:rPr lang="ru-RU" sz="1050" dirty="0" smtClean="0">
                <a:solidFill>
                  <a:schemeClr val="bg1"/>
                </a:solidFill>
              </a:rPr>
              <a:t>18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845485" y="4358670"/>
            <a:ext cx="2298515" cy="7925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13:30 </a:t>
            </a:r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.05.2021</a:t>
            </a:r>
            <a:endParaRPr lang="ru-RU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</a:t>
            </a:r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Орловской 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Т.И. Хорошилова</a:t>
            </a:r>
            <a:endParaRPr lang="ru-RU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3456-0033</a:t>
            </a:r>
            <a:endParaRPr lang="ru-RU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</a:t>
            </a:r>
            <a:r>
              <a:rPr lang="en-US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QGis</a:t>
            </a:r>
            <a:endParaRPr lang="ru-RU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72 000</a:t>
            </a:r>
            <a:endParaRPr lang="ru-RU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632568" y="464875"/>
            <a:ext cx="1506855" cy="26221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lIns="8220" tIns="4110" rIns="8220" bIns="4110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825" dirty="0"/>
              <a:t>ПРОГНОЗ ПОРЫВОВ ВЕТРА</a:t>
            </a:r>
          </a:p>
          <a:p>
            <a:r>
              <a:rPr lang="ru-RU" sz="825" dirty="0" smtClean="0"/>
              <a:t>18</a:t>
            </a:r>
            <a:r>
              <a:rPr lang="ru-RU" sz="825" dirty="0" smtClean="0"/>
              <a:t>.05.2021</a:t>
            </a:r>
            <a:endParaRPr lang="ru-RU" sz="825" dirty="0"/>
          </a:p>
        </p:txBody>
      </p:sp>
      <p:sp>
        <p:nvSpPr>
          <p:cNvPr id="30" name="Freeform 3" descr="Темный диагональный 2"/>
          <p:cNvSpPr>
            <a:spLocks/>
          </p:cNvSpPr>
          <p:nvPr/>
        </p:nvSpPr>
        <p:spPr bwMode="auto">
          <a:xfrm>
            <a:off x="525779" y="2255520"/>
            <a:ext cx="1737361" cy="1045844"/>
          </a:xfrm>
          <a:custGeom>
            <a:avLst/>
            <a:gdLst>
              <a:gd name="T0" fmla="*/ 629 w 1002"/>
              <a:gd name="T1" fmla="*/ 46 h 811"/>
              <a:gd name="T2" fmla="*/ 573 w 1002"/>
              <a:gd name="T3" fmla="*/ 82 h 811"/>
              <a:gd name="T4" fmla="*/ 540 w 1002"/>
              <a:gd name="T5" fmla="*/ 133 h 811"/>
              <a:gd name="T6" fmla="*/ 500 w 1002"/>
              <a:gd name="T7" fmla="*/ 150 h 811"/>
              <a:gd name="T8" fmla="*/ 404 w 1002"/>
              <a:gd name="T9" fmla="*/ 156 h 811"/>
              <a:gd name="T10" fmla="*/ 303 w 1002"/>
              <a:gd name="T11" fmla="*/ 130 h 811"/>
              <a:gd name="T12" fmla="*/ 303 w 1002"/>
              <a:gd name="T13" fmla="*/ 202 h 811"/>
              <a:gd name="T14" fmla="*/ 266 w 1002"/>
              <a:gd name="T15" fmla="*/ 249 h 811"/>
              <a:gd name="T16" fmla="*/ 159 w 1002"/>
              <a:gd name="T17" fmla="*/ 274 h 811"/>
              <a:gd name="T18" fmla="*/ 108 w 1002"/>
              <a:gd name="T19" fmla="*/ 261 h 811"/>
              <a:gd name="T20" fmla="*/ 129 w 1002"/>
              <a:gd name="T21" fmla="*/ 339 h 811"/>
              <a:gd name="T22" fmla="*/ 80 w 1002"/>
              <a:gd name="T23" fmla="*/ 393 h 811"/>
              <a:gd name="T24" fmla="*/ 11 w 1002"/>
              <a:gd name="T25" fmla="*/ 417 h 811"/>
              <a:gd name="T26" fmla="*/ 92 w 1002"/>
              <a:gd name="T27" fmla="*/ 508 h 811"/>
              <a:gd name="T28" fmla="*/ 131 w 1002"/>
              <a:gd name="T29" fmla="*/ 550 h 811"/>
              <a:gd name="T30" fmla="*/ 182 w 1002"/>
              <a:gd name="T31" fmla="*/ 588 h 811"/>
              <a:gd name="T32" fmla="*/ 219 w 1002"/>
              <a:gd name="T33" fmla="*/ 571 h 811"/>
              <a:gd name="T34" fmla="*/ 276 w 1002"/>
              <a:gd name="T35" fmla="*/ 606 h 811"/>
              <a:gd name="T36" fmla="*/ 350 w 1002"/>
              <a:gd name="T37" fmla="*/ 633 h 811"/>
              <a:gd name="T38" fmla="*/ 360 w 1002"/>
              <a:gd name="T39" fmla="*/ 714 h 811"/>
              <a:gd name="T40" fmla="*/ 389 w 1002"/>
              <a:gd name="T41" fmla="*/ 811 h 811"/>
              <a:gd name="T42" fmla="*/ 519 w 1002"/>
              <a:gd name="T43" fmla="*/ 795 h 811"/>
              <a:gd name="T44" fmla="*/ 567 w 1002"/>
              <a:gd name="T45" fmla="*/ 757 h 811"/>
              <a:gd name="T46" fmla="*/ 666 w 1002"/>
              <a:gd name="T47" fmla="*/ 738 h 811"/>
              <a:gd name="T48" fmla="*/ 719 w 1002"/>
              <a:gd name="T49" fmla="*/ 654 h 811"/>
              <a:gd name="T50" fmla="*/ 738 w 1002"/>
              <a:gd name="T51" fmla="*/ 585 h 811"/>
              <a:gd name="T52" fmla="*/ 812 w 1002"/>
              <a:gd name="T53" fmla="*/ 478 h 811"/>
              <a:gd name="T54" fmla="*/ 872 w 1002"/>
              <a:gd name="T55" fmla="*/ 547 h 811"/>
              <a:gd name="T56" fmla="*/ 930 w 1002"/>
              <a:gd name="T57" fmla="*/ 481 h 811"/>
              <a:gd name="T58" fmla="*/ 870 w 1002"/>
              <a:gd name="T59" fmla="*/ 438 h 811"/>
              <a:gd name="T60" fmla="*/ 1002 w 1002"/>
              <a:gd name="T61" fmla="*/ 354 h 811"/>
              <a:gd name="T62" fmla="*/ 935 w 1002"/>
              <a:gd name="T63" fmla="*/ 258 h 811"/>
              <a:gd name="T64" fmla="*/ 833 w 1002"/>
              <a:gd name="T65" fmla="*/ 202 h 811"/>
              <a:gd name="T66" fmla="*/ 830 w 1002"/>
              <a:gd name="T67" fmla="*/ 102 h 811"/>
              <a:gd name="T68" fmla="*/ 747 w 1002"/>
              <a:gd name="T69" fmla="*/ 30 h 811"/>
              <a:gd name="T70" fmla="*/ 698 w 1002"/>
              <a:gd name="T71" fmla="*/ 27 h 811"/>
              <a:gd name="T72" fmla="*/ 669 w 1002"/>
              <a:gd name="T73" fmla="*/ 76 h 8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2"/>
              <a:gd name="T112" fmla="*/ 0 h 811"/>
              <a:gd name="T113" fmla="*/ 1002 w 1002"/>
              <a:gd name="T114" fmla="*/ 811 h 81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2" h="811">
                <a:moveTo>
                  <a:pt x="669" y="75"/>
                </a:moveTo>
                <a:cubicBezTo>
                  <a:pt x="650" y="64"/>
                  <a:pt x="637" y="52"/>
                  <a:pt x="629" y="46"/>
                </a:cubicBezTo>
                <a:cubicBezTo>
                  <a:pt x="622" y="47"/>
                  <a:pt x="605" y="57"/>
                  <a:pt x="599" y="60"/>
                </a:cubicBezTo>
                <a:cubicBezTo>
                  <a:pt x="590" y="64"/>
                  <a:pt x="583" y="73"/>
                  <a:pt x="573" y="82"/>
                </a:cubicBezTo>
                <a:cubicBezTo>
                  <a:pt x="561" y="91"/>
                  <a:pt x="555" y="103"/>
                  <a:pt x="546" y="115"/>
                </a:cubicBezTo>
                <a:cubicBezTo>
                  <a:pt x="545" y="121"/>
                  <a:pt x="543" y="127"/>
                  <a:pt x="540" y="133"/>
                </a:cubicBezTo>
                <a:cubicBezTo>
                  <a:pt x="538" y="150"/>
                  <a:pt x="547" y="174"/>
                  <a:pt x="530" y="183"/>
                </a:cubicBezTo>
                <a:cubicBezTo>
                  <a:pt x="523" y="186"/>
                  <a:pt x="514" y="150"/>
                  <a:pt x="500" y="150"/>
                </a:cubicBezTo>
                <a:cubicBezTo>
                  <a:pt x="492" y="156"/>
                  <a:pt x="474" y="177"/>
                  <a:pt x="447" y="180"/>
                </a:cubicBezTo>
                <a:cubicBezTo>
                  <a:pt x="432" y="179"/>
                  <a:pt x="416" y="159"/>
                  <a:pt x="404" y="156"/>
                </a:cubicBezTo>
                <a:cubicBezTo>
                  <a:pt x="391" y="158"/>
                  <a:pt x="381" y="191"/>
                  <a:pt x="369" y="192"/>
                </a:cubicBezTo>
                <a:cubicBezTo>
                  <a:pt x="352" y="188"/>
                  <a:pt x="316" y="139"/>
                  <a:pt x="303" y="130"/>
                </a:cubicBezTo>
                <a:cubicBezTo>
                  <a:pt x="270" y="156"/>
                  <a:pt x="303" y="168"/>
                  <a:pt x="303" y="180"/>
                </a:cubicBezTo>
                <a:cubicBezTo>
                  <a:pt x="306" y="189"/>
                  <a:pt x="318" y="200"/>
                  <a:pt x="303" y="202"/>
                </a:cubicBezTo>
                <a:cubicBezTo>
                  <a:pt x="293" y="209"/>
                  <a:pt x="276" y="207"/>
                  <a:pt x="264" y="208"/>
                </a:cubicBezTo>
                <a:cubicBezTo>
                  <a:pt x="257" y="216"/>
                  <a:pt x="279" y="237"/>
                  <a:pt x="266" y="249"/>
                </a:cubicBezTo>
                <a:cubicBezTo>
                  <a:pt x="250" y="254"/>
                  <a:pt x="200" y="229"/>
                  <a:pt x="165" y="237"/>
                </a:cubicBezTo>
                <a:cubicBezTo>
                  <a:pt x="158" y="271"/>
                  <a:pt x="187" y="268"/>
                  <a:pt x="159" y="274"/>
                </a:cubicBezTo>
                <a:cubicBezTo>
                  <a:pt x="153" y="277"/>
                  <a:pt x="147" y="279"/>
                  <a:pt x="141" y="280"/>
                </a:cubicBezTo>
                <a:cubicBezTo>
                  <a:pt x="125" y="279"/>
                  <a:pt x="119" y="270"/>
                  <a:pt x="108" y="261"/>
                </a:cubicBezTo>
                <a:cubicBezTo>
                  <a:pt x="101" y="265"/>
                  <a:pt x="96" y="296"/>
                  <a:pt x="99" y="307"/>
                </a:cubicBezTo>
                <a:cubicBezTo>
                  <a:pt x="103" y="320"/>
                  <a:pt x="129" y="328"/>
                  <a:pt x="129" y="339"/>
                </a:cubicBezTo>
                <a:cubicBezTo>
                  <a:pt x="128" y="349"/>
                  <a:pt x="117" y="358"/>
                  <a:pt x="93" y="360"/>
                </a:cubicBezTo>
                <a:cubicBezTo>
                  <a:pt x="88" y="367"/>
                  <a:pt x="85" y="386"/>
                  <a:pt x="80" y="393"/>
                </a:cubicBezTo>
                <a:cubicBezTo>
                  <a:pt x="56" y="388"/>
                  <a:pt x="24" y="378"/>
                  <a:pt x="14" y="381"/>
                </a:cubicBezTo>
                <a:cubicBezTo>
                  <a:pt x="2" y="387"/>
                  <a:pt x="0" y="415"/>
                  <a:pt x="11" y="417"/>
                </a:cubicBezTo>
                <a:cubicBezTo>
                  <a:pt x="17" y="420"/>
                  <a:pt x="54" y="416"/>
                  <a:pt x="60" y="417"/>
                </a:cubicBezTo>
                <a:cubicBezTo>
                  <a:pt x="75" y="435"/>
                  <a:pt x="89" y="483"/>
                  <a:pt x="92" y="508"/>
                </a:cubicBezTo>
                <a:cubicBezTo>
                  <a:pt x="94" y="514"/>
                  <a:pt x="104" y="533"/>
                  <a:pt x="107" y="538"/>
                </a:cubicBezTo>
                <a:cubicBezTo>
                  <a:pt x="126" y="538"/>
                  <a:pt x="123" y="545"/>
                  <a:pt x="131" y="550"/>
                </a:cubicBezTo>
                <a:cubicBezTo>
                  <a:pt x="140" y="562"/>
                  <a:pt x="148" y="586"/>
                  <a:pt x="161" y="594"/>
                </a:cubicBezTo>
                <a:cubicBezTo>
                  <a:pt x="170" y="594"/>
                  <a:pt x="178" y="595"/>
                  <a:pt x="182" y="588"/>
                </a:cubicBezTo>
                <a:cubicBezTo>
                  <a:pt x="177" y="558"/>
                  <a:pt x="187" y="546"/>
                  <a:pt x="192" y="543"/>
                </a:cubicBezTo>
                <a:cubicBezTo>
                  <a:pt x="201" y="545"/>
                  <a:pt x="219" y="553"/>
                  <a:pt x="219" y="571"/>
                </a:cubicBezTo>
                <a:cubicBezTo>
                  <a:pt x="223" y="592"/>
                  <a:pt x="223" y="579"/>
                  <a:pt x="239" y="591"/>
                </a:cubicBezTo>
                <a:cubicBezTo>
                  <a:pt x="243" y="598"/>
                  <a:pt x="269" y="603"/>
                  <a:pt x="276" y="606"/>
                </a:cubicBezTo>
                <a:cubicBezTo>
                  <a:pt x="282" y="615"/>
                  <a:pt x="277" y="654"/>
                  <a:pt x="290" y="658"/>
                </a:cubicBezTo>
                <a:cubicBezTo>
                  <a:pt x="302" y="658"/>
                  <a:pt x="333" y="630"/>
                  <a:pt x="350" y="633"/>
                </a:cubicBezTo>
                <a:cubicBezTo>
                  <a:pt x="360" y="637"/>
                  <a:pt x="385" y="672"/>
                  <a:pt x="387" y="682"/>
                </a:cubicBezTo>
                <a:cubicBezTo>
                  <a:pt x="388" y="690"/>
                  <a:pt x="364" y="707"/>
                  <a:pt x="360" y="714"/>
                </a:cubicBezTo>
                <a:cubicBezTo>
                  <a:pt x="350" y="728"/>
                  <a:pt x="329" y="739"/>
                  <a:pt x="330" y="757"/>
                </a:cubicBezTo>
                <a:cubicBezTo>
                  <a:pt x="335" y="773"/>
                  <a:pt x="373" y="808"/>
                  <a:pt x="389" y="811"/>
                </a:cubicBezTo>
                <a:cubicBezTo>
                  <a:pt x="399" y="806"/>
                  <a:pt x="434" y="783"/>
                  <a:pt x="444" y="780"/>
                </a:cubicBezTo>
                <a:cubicBezTo>
                  <a:pt x="466" y="777"/>
                  <a:pt x="504" y="796"/>
                  <a:pt x="519" y="795"/>
                </a:cubicBezTo>
                <a:cubicBezTo>
                  <a:pt x="551" y="784"/>
                  <a:pt x="522" y="758"/>
                  <a:pt x="528" y="748"/>
                </a:cubicBezTo>
                <a:cubicBezTo>
                  <a:pt x="536" y="742"/>
                  <a:pt x="548" y="745"/>
                  <a:pt x="567" y="757"/>
                </a:cubicBezTo>
                <a:cubicBezTo>
                  <a:pt x="585" y="774"/>
                  <a:pt x="592" y="785"/>
                  <a:pt x="606" y="787"/>
                </a:cubicBezTo>
                <a:cubicBezTo>
                  <a:pt x="656" y="723"/>
                  <a:pt x="653" y="750"/>
                  <a:pt x="666" y="738"/>
                </a:cubicBezTo>
                <a:cubicBezTo>
                  <a:pt x="677" y="724"/>
                  <a:pt x="672" y="717"/>
                  <a:pt x="672" y="708"/>
                </a:cubicBezTo>
                <a:cubicBezTo>
                  <a:pt x="704" y="684"/>
                  <a:pt x="714" y="676"/>
                  <a:pt x="719" y="654"/>
                </a:cubicBezTo>
                <a:cubicBezTo>
                  <a:pt x="723" y="633"/>
                  <a:pt x="749" y="636"/>
                  <a:pt x="762" y="624"/>
                </a:cubicBezTo>
                <a:cubicBezTo>
                  <a:pt x="765" y="591"/>
                  <a:pt x="741" y="595"/>
                  <a:pt x="738" y="585"/>
                </a:cubicBezTo>
                <a:cubicBezTo>
                  <a:pt x="741" y="561"/>
                  <a:pt x="746" y="516"/>
                  <a:pt x="758" y="498"/>
                </a:cubicBezTo>
                <a:cubicBezTo>
                  <a:pt x="770" y="480"/>
                  <a:pt x="798" y="478"/>
                  <a:pt x="812" y="478"/>
                </a:cubicBezTo>
                <a:cubicBezTo>
                  <a:pt x="820" y="482"/>
                  <a:pt x="836" y="487"/>
                  <a:pt x="845" y="496"/>
                </a:cubicBezTo>
                <a:cubicBezTo>
                  <a:pt x="852" y="503"/>
                  <a:pt x="843" y="537"/>
                  <a:pt x="872" y="547"/>
                </a:cubicBezTo>
                <a:cubicBezTo>
                  <a:pt x="897" y="516"/>
                  <a:pt x="889" y="483"/>
                  <a:pt x="893" y="480"/>
                </a:cubicBezTo>
                <a:cubicBezTo>
                  <a:pt x="904" y="471"/>
                  <a:pt x="926" y="495"/>
                  <a:pt x="930" y="481"/>
                </a:cubicBezTo>
                <a:cubicBezTo>
                  <a:pt x="930" y="474"/>
                  <a:pt x="923" y="460"/>
                  <a:pt x="911" y="451"/>
                </a:cubicBezTo>
                <a:cubicBezTo>
                  <a:pt x="905" y="448"/>
                  <a:pt x="877" y="439"/>
                  <a:pt x="870" y="438"/>
                </a:cubicBezTo>
                <a:cubicBezTo>
                  <a:pt x="878" y="427"/>
                  <a:pt x="935" y="399"/>
                  <a:pt x="957" y="385"/>
                </a:cubicBezTo>
                <a:cubicBezTo>
                  <a:pt x="970" y="377"/>
                  <a:pt x="994" y="362"/>
                  <a:pt x="1002" y="354"/>
                </a:cubicBezTo>
                <a:cubicBezTo>
                  <a:pt x="989" y="325"/>
                  <a:pt x="992" y="303"/>
                  <a:pt x="983" y="289"/>
                </a:cubicBezTo>
                <a:cubicBezTo>
                  <a:pt x="972" y="274"/>
                  <a:pt x="959" y="274"/>
                  <a:pt x="935" y="258"/>
                </a:cubicBezTo>
                <a:cubicBezTo>
                  <a:pt x="925" y="244"/>
                  <a:pt x="878" y="222"/>
                  <a:pt x="882" y="180"/>
                </a:cubicBezTo>
                <a:cubicBezTo>
                  <a:pt x="857" y="187"/>
                  <a:pt x="845" y="201"/>
                  <a:pt x="833" y="202"/>
                </a:cubicBezTo>
                <a:cubicBezTo>
                  <a:pt x="816" y="177"/>
                  <a:pt x="793" y="149"/>
                  <a:pt x="789" y="135"/>
                </a:cubicBezTo>
                <a:cubicBezTo>
                  <a:pt x="788" y="118"/>
                  <a:pt x="819" y="112"/>
                  <a:pt x="830" y="102"/>
                </a:cubicBezTo>
                <a:cubicBezTo>
                  <a:pt x="821" y="88"/>
                  <a:pt x="811" y="57"/>
                  <a:pt x="798" y="46"/>
                </a:cubicBezTo>
                <a:cubicBezTo>
                  <a:pt x="791" y="34"/>
                  <a:pt x="761" y="33"/>
                  <a:pt x="747" y="30"/>
                </a:cubicBezTo>
                <a:cubicBezTo>
                  <a:pt x="741" y="34"/>
                  <a:pt x="735" y="37"/>
                  <a:pt x="731" y="43"/>
                </a:cubicBezTo>
                <a:cubicBezTo>
                  <a:pt x="724" y="42"/>
                  <a:pt x="728" y="0"/>
                  <a:pt x="698" y="27"/>
                </a:cubicBezTo>
                <a:cubicBezTo>
                  <a:pt x="689" y="27"/>
                  <a:pt x="717" y="46"/>
                  <a:pt x="707" y="55"/>
                </a:cubicBezTo>
                <a:cubicBezTo>
                  <a:pt x="696" y="65"/>
                  <a:pt x="673" y="70"/>
                  <a:pt x="669" y="76"/>
                </a:cubicBezTo>
              </a:path>
            </a:pathLst>
          </a:custGeom>
          <a:solidFill>
            <a:srgbClr val="FF0000">
              <a:alpha val="25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>
            <a:off x="556260" y="3169921"/>
            <a:ext cx="2171700" cy="853440"/>
          </a:xfrm>
          <a:custGeom>
            <a:avLst/>
            <a:gdLst>
              <a:gd name="T0" fmla="*/ 536 w 1152"/>
              <a:gd name="T1" fmla="*/ 44 h 934"/>
              <a:gd name="T2" fmla="*/ 460 w 1152"/>
              <a:gd name="T3" fmla="*/ 46 h 934"/>
              <a:gd name="T4" fmla="*/ 380 w 1152"/>
              <a:gd name="T5" fmla="*/ 71 h 934"/>
              <a:gd name="T6" fmla="*/ 308 w 1152"/>
              <a:gd name="T7" fmla="*/ 141 h 934"/>
              <a:gd name="T8" fmla="*/ 264 w 1152"/>
              <a:gd name="T9" fmla="*/ 206 h 934"/>
              <a:gd name="T10" fmla="*/ 292 w 1152"/>
              <a:gd name="T11" fmla="*/ 398 h 934"/>
              <a:gd name="T12" fmla="*/ 224 w 1152"/>
              <a:gd name="T13" fmla="*/ 507 h 934"/>
              <a:gd name="T14" fmla="*/ 124 w 1152"/>
              <a:gd name="T15" fmla="*/ 514 h 934"/>
              <a:gd name="T16" fmla="*/ 40 w 1152"/>
              <a:gd name="T17" fmla="*/ 632 h 934"/>
              <a:gd name="T18" fmla="*/ 2 w 1152"/>
              <a:gd name="T19" fmla="*/ 710 h 934"/>
              <a:gd name="T20" fmla="*/ 46 w 1152"/>
              <a:gd name="T21" fmla="*/ 810 h 934"/>
              <a:gd name="T22" fmla="*/ 138 w 1152"/>
              <a:gd name="T23" fmla="*/ 832 h 934"/>
              <a:gd name="T24" fmla="*/ 228 w 1152"/>
              <a:gd name="T25" fmla="*/ 874 h 934"/>
              <a:gd name="T26" fmla="*/ 322 w 1152"/>
              <a:gd name="T27" fmla="*/ 934 h 934"/>
              <a:gd name="T28" fmla="*/ 490 w 1152"/>
              <a:gd name="T29" fmla="*/ 876 h 934"/>
              <a:gd name="T30" fmla="*/ 586 w 1152"/>
              <a:gd name="T31" fmla="*/ 814 h 934"/>
              <a:gd name="T32" fmla="*/ 674 w 1152"/>
              <a:gd name="T33" fmla="*/ 780 h 934"/>
              <a:gd name="T34" fmla="*/ 872 w 1152"/>
              <a:gd name="T35" fmla="*/ 824 h 934"/>
              <a:gd name="T36" fmla="*/ 914 w 1152"/>
              <a:gd name="T37" fmla="*/ 675 h 934"/>
              <a:gd name="T38" fmla="*/ 984 w 1152"/>
              <a:gd name="T39" fmla="*/ 710 h 934"/>
              <a:gd name="T40" fmla="*/ 1074 w 1152"/>
              <a:gd name="T41" fmla="*/ 664 h 934"/>
              <a:gd name="T42" fmla="*/ 1094 w 1152"/>
              <a:gd name="T43" fmla="*/ 560 h 934"/>
              <a:gd name="T44" fmla="*/ 1090 w 1152"/>
              <a:gd name="T45" fmla="*/ 460 h 934"/>
              <a:gd name="T46" fmla="*/ 1136 w 1152"/>
              <a:gd name="T47" fmla="*/ 340 h 934"/>
              <a:gd name="T48" fmla="*/ 1112 w 1152"/>
              <a:gd name="T49" fmla="*/ 288 h 934"/>
              <a:gd name="T50" fmla="*/ 988 w 1152"/>
              <a:gd name="T51" fmla="*/ 250 h 934"/>
              <a:gd name="T52" fmla="*/ 899 w 1152"/>
              <a:gd name="T53" fmla="*/ 294 h 934"/>
              <a:gd name="T54" fmla="*/ 804 w 1152"/>
              <a:gd name="T55" fmla="*/ 332 h 934"/>
              <a:gd name="T56" fmla="*/ 712 w 1152"/>
              <a:gd name="T57" fmla="*/ 226 h 934"/>
              <a:gd name="T58" fmla="*/ 676 w 1152"/>
              <a:gd name="T59" fmla="*/ 148 h 934"/>
              <a:gd name="T60" fmla="*/ 634 w 1152"/>
              <a:gd name="T61" fmla="*/ 146 h 934"/>
              <a:gd name="T62" fmla="*/ 562 w 1152"/>
              <a:gd name="T63" fmla="*/ 126 h 9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52"/>
              <a:gd name="T97" fmla="*/ 0 h 934"/>
              <a:gd name="T98" fmla="*/ 1152 w 1152"/>
              <a:gd name="T99" fmla="*/ 934 h 93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52" h="934">
                <a:moveTo>
                  <a:pt x="556" y="90"/>
                </a:moveTo>
                <a:cubicBezTo>
                  <a:pt x="554" y="88"/>
                  <a:pt x="537" y="47"/>
                  <a:pt x="536" y="44"/>
                </a:cubicBezTo>
                <a:cubicBezTo>
                  <a:pt x="531" y="33"/>
                  <a:pt x="477" y="4"/>
                  <a:pt x="466" y="0"/>
                </a:cubicBezTo>
                <a:cubicBezTo>
                  <a:pt x="452" y="1"/>
                  <a:pt x="473" y="41"/>
                  <a:pt x="460" y="46"/>
                </a:cubicBezTo>
                <a:cubicBezTo>
                  <a:pt x="450" y="50"/>
                  <a:pt x="417" y="32"/>
                  <a:pt x="408" y="38"/>
                </a:cubicBezTo>
                <a:cubicBezTo>
                  <a:pt x="393" y="35"/>
                  <a:pt x="393" y="63"/>
                  <a:pt x="380" y="71"/>
                </a:cubicBezTo>
                <a:cubicBezTo>
                  <a:pt x="375" y="87"/>
                  <a:pt x="362" y="101"/>
                  <a:pt x="355" y="117"/>
                </a:cubicBezTo>
                <a:cubicBezTo>
                  <a:pt x="343" y="131"/>
                  <a:pt x="323" y="134"/>
                  <a:pt x="308" y="141"/>
                </a:cubicBezTo>
                <a:cubicBezTo>
                  <a:pt x="284" y="149"/>
                  <a:pt x="290" y="156"/>
                  <a:pt x="272" y="162"/>
                </a:cubicBezTo>
                <a:cubicBezTo>
                  <a:pt x="264" y="187"/>
                  <a:pt x="274" y="153"/>
                  <a:pt x="264" y="206"/>
                </a:cubicBezTo>
                <a:cubicBezTo>
                  <a:pt x="263" y="212"/>
                  <a:pt x="294" y="220"/>
                  <a:pt x="266" y="262"/>
                </a:cubicBezTo>
                <a:cubicBezTo>
                  <a:pt x="269" y="293"/>
                  <a:pt x="296" y="356"/>
                  <a:pt x="292" y="398"/>
                </a:cubicBezTo>
                <a:cubicBezTo>
                  <a:pt x="290" y="427"/>
                  <a:pt x="280" y="470"/>
                  <a:pt x="242" y="483"/>
                </a:cubicBezTo>
                <a:cubicBezTo>
                  <a:pt x="238" y="495"/>
                  <a:pt x="234" y="500"/>
                  <a:pt x="224" y="507"/>
                </a:cubicBezTo>
                <a:cubicBezTo>
                  <a:pt x="195" y="504"/>
                  <a:pt x="195" y="501"/>
                  <a:pt x="170" y="507"/>
                </a:cubicBezTo>
                <a:cubicBezTo>
                  <a:pt x="160" y="510"/>
                  <a:pt x="124" y="514"/>
                  <a:pt x="124" y="514"/>
                </a:cubicBezTo>
                <a:cubicBezTo>
                  <a:pt x="114" y="545"/>
                  <a:pt x="118" y="586"/>
                  <a:pt x="82" y="592"/>
                </a:cubicBezTo>
                <a:cubicBezTo>
                  <a:pt x="69" y="630"/>
                  <a:pt x="67" y="614"/>
                  <a:pt x="40" y="632"/>
                </a:cubicBezTo>
                <a:cubicBezTo>
                  <a:pt x="27" y="651"/>
                  <a:pt x="34" y="677"/>
                  <a:pt x="28" y="690"/>
                </a:cubicBezTo>
                <a:cubicBezTo>
                  <a:pt x="22" y="703"/>
                  <a:pt x="0" y="700"/>
                  <a:pt x="2" y="710"/>
                </a:cubicBezTo>
                <a:cubicBezTo>
                  <a:pt x="22" y="732"/>
                  <a:pt x="22" y="737"/>
                  <a:pt x="42" y="750"/>
                </a:cubicBezTo>
                <a:cubicBezTo>
                  <a:pt x="20" y="796"/>
                  <a:pt x="42" y="793"/>
                  <a:pt x="46" y="810"/>
                </a:cubicBezTo>
                <a:cubicBezTo>
                  <a:pt x="50" y="846"/>
                  <a:pt x="69" y="821"/>
                  <a:pt x="102" y="816"/>
                </a:cubicBezTo>
                <a:cubicBezTo>
                  <a:pt x="139" y="819"/>
                  <a:pt x="115" y="816"/>
                  <a:pt x="138" y="832"/>
                </a:cubicBezTo>
                <a:cubicBezTo>
                  <a:pt x="149" y="849"/>
                  <a:pt x="180" y="834"/>
                  <a:pt x="198" y="840"/>
                </a:cubicBezTo>
                <a:cubicBezTo>
                  <a:pt x="207" y="843"/>
                  <a:pt x="228" y="874"/>
                  <a:pt x="228" y="874"/>
                </a:cubicBezTo>
                <a:cubicBezTo>
                  <a:pt x="247" y="893"/>
                  <a:pt x="289" y="866"/>
                  <a:pt x="314" y="878"/>
                </a:cubicBezTo>
                <a:cubicBezTo>
                  <a:pt x="304" y="916"/>
                  <a:pt x="300" y="929"/>
                  <a:pt x="322" y="934"/>
                </a:cubicBezTo>
                <a:cubicBezTo>
                  <a:pt x="353" y="930"/>
                  <a:pt x="416" y="926"/>
                  <a:pt x="446" y="916"/>
                </a:cubicBezTo>
                <a:cubicBezTo>
                  <a:pt x="468" y="910"/>
                  <a:pt x="475" y="881"/>
                  <a:pt x="490" y="876"/>
                </a:cubicBezTo>
                <a:cubicBezTo>
                  <a:pt x="506" y="860"/>
                  <a:pt x="509" y="888"/>
                  <a:pt x="534" y="884"/>
                </a:cubicBezTo>
                <a:cubicBezTo>
                  <a:pt x="544" y="774"/>
                  <a:pt x="577" y="826"/>
                  <a:pt x="586" y="814"/>
                </a:cubicBezTo>
                <a:cubicBezTo>
                  <a:pt x="626" y="786"/>
                  <a:pt x="622" y="820"/>
                  <a:pt x="632" y="818"/>
                </a:cubicBezTo>
                <a:cubicBezTo>
                  <a:pt x="669" y="809"/>
                  <a:pt x="619" y="784"/>
                  <a:pt x="674" y="780"/>
                </a:cubicBezTo>
                <a:cubicBezTo>
                  <a:pt x="715" y="788"/>
                  <a:pt x="708" y="817"/>
                  <a:pt x="750" y="820"/>
                </a:cubicBezTo>
                <a:cubicBezTo>
                  <a:pt x="772" y="827"/>
                  <a:pt x="849" y="827"/>
                  <a:pt x="872" y="824"/>
                </a:cubicBezTo>
                <a:cubicBezTo>
                  <a:pt x="891" y="804"/>
                  <a:pt x="859" y="775"/>
                  <a:pt x="862" y="750"/>
                </a:cubicBezTo>
                <a:cubicBezTo>
                  <a:pt x="869" y="725"/>
                  <a:pt x="900" y="687"/>
                  <a:pt x="914" y="675"/>
                </a:cubicBezTo>
                <a:cubicBezTo>
                  <a:pt x="920" y="676"/>
                  <a:pt x="934" y="670"/>
                  <a:pt x="946" y="676"/>
                </a:cubicBezTo>
                <a:cubicBezTo>
                  <a:pt x="958" y="682"/>
                  <a:pt x="971" y="706"/>
                  <a:pt x="984" y="710"/>
                </a:cubicBezTo>
                <a:cubicBezTo>
                  <a:pt x="997" y="714"/>
                  <a:pt x="1011" y="710"/>
                  <a:pt x="1026" y="702"/>
                </a:cubicBezTo>
                <a:cubicBezTo>
                  <a:pt x="1038" y="704"/>
                  <a:pt x="1061" y="676"/>
                  <a:pt x="1074" y="664"/>
                </a:cubicBezTo>
                <a:cubicBezTo>
                  <a:pt x="1087" y="652"/>
                  <a:pt x="1103" y="645"/>
                  <a:pt x="1106" y="628"/>
                </a:cubicBezTo>
                <a:cubicBezTo>
                  <a:pt x="1058" y="594"/>
                  <a:pt x="1089" y="574"/>
                  <a:pt x="1094" y="560"/>
                </a:cubicBezTo>
                <a:cubicBezTo>
                  <a:pt x="1093" y="556"/>
                  <a:pt x="1071" y="523"/>
                  <a:pt x="1068" y="518"/>
                </a:cubicBezTo>
                <a:cubicBezTo>
                  <a:pt x="1064" y="512"/>
                  <a:pt x="1090" y="460"/>
                  <a:pt x="1090" y="460"/>
                </a:cubicBezTo>
                <a:cubicBezTo>
                  <a:pt x="1077" y="406"/>
                  <a:pt x="1076" y="437"/>
                  <a:pt x="1094" y="384"/>
                </a:cubicBezTo>
                <a:cubicBezTo>
                  <a:pt x="1112" y="337"/>
                  <a:pt x="1127" y="354"/>
                  <a:pt x="1136" y="340"/>
                </a:cubicBezTo>
                <a:cubicBezTo>
                  <a:pt x="1145" y="326"/>
                  <a:pt x="1152" y="311"/>
                  <a:pt x="1148" y="302"/>
                </a:cubicBezTo>
                <a:cubicBezTo>
                  <a:pt x="1145" y="286"/>
                  <a:pt x="1128" y="293"/>
                  <a:pt x="1112" y="288"/>
                </a:cubicBezTo>
                <a:cubicBezTo>
                  <a:pt x="1094" y="262"/>
                  <a:pt x="1090" y="264"/>
                  <a:pt x="1066" y="248"/>
                </a:cubicBezTo>
                <a:cubicBezTo>
                  <a:pt x="1036" y="245"/>
                  <a:pt x="1011" y="245"/>
                  <a:pt x="988" y="250"/>
                </a:cubicBezTo>
                <a:cubicBezTo>
                  <a:pt x="965" y="255"/>
                  <a:pt x="941" y="269"/>
                  <a:pt x="926" y="276"/>
                </a:cubicBezTo>
                <a:cubicBezTo>
                  <a:pt x="926" y="276"/>
                  <a:pt x="904" y="291"/>
                  <a:pt x="899" y="294"/>
                </a:cubicBezTo>
                <a:cubicBezTo>
                  <a:pt x="896" y="296"/>
                  <a:pt x="890" y="300"/>
                  <a:pt x="890" y="300"/>
                </a:cubicBezTo>
                <a:cubicBezTo>
                  <a:pt x="872" y="327"/>
                  <a:pt x="831" y="330"/>
                  <a:pt x="804" y="332"/>
                </a:cubicBezTo>
                <a:cubicBezTo>
                  <a:pt x="782" y="329"/>
                  <a:pt x="771" y="299"/>
                  <a:pt x="760" y="282"/>
                </a:cubicBezTo>
                <a:cubicBezTo>
                  <a:pt x="756" y="269"/>
                  <a:pt x="720" y="238"/>
                  <a:pt x="712" y="226"/>
                </a:cubicBezTo>
                <a:cubicBezTo>
                  <a:pt x="706" y="217"/>
                  <a:pt x="728" y="205"/>
                  <a:pt x="722" y="196"/>
                </a:cubicBezTo>
                <a:cubicBezTo>
                  <a:pt x="718" y="191"/>
                  <a:pt x="680" y="153"/>
                  <a:pt x="676" y="148"/>
                </a:cubicBezTo>
                <a:cubicBezTo>
                  <a:pt x="672" y="142"/>
                  <a:pt x="678" y="120"/>
                  <a:pt x="674" y="114"/>
                </a:cubicBezTo>
                <a:cubicBezTo>
                  <a:pt x="670" y="108"/>
                  <a:pt x="634" y="146"/>
                  <a:pt x="634" y="146"/>
                </a:cubicBezTo>
                <a:cubicBezTo>
                  <a:pt x="623" y="130"/>
                  <a:pt x="621" y="129"/>
                  <a:pt x="600" y="124"/>
                </a:cubicBezTo>
                <a:cubicBezTo>
                  <a:pt x="588" y="116"/>
                  <a:pt x="569" y="132"/>
                  <a:pt x="562" y="126"/>
                </a:cubicBezTo>
                <a:cubicBezTo>
                  <a:pt x="555" y="120"/>
                  <a:pt x="557" y="97"/>
                  <a:pt x="556" y="9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254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786485"/>
              </p:ext>
            </p:extLst>
          </p:nvPr>
        </p:nvGraphicFramePr>
        <p:xfrm>
          <a:off x="0" y="3991776"/>
          <a:ext cx="6225542" cy="1151724"/>
        </p:xfrm>
        <a:graphic>
          <a:graphicData uri="http://schemas.openxmlformats.org/drawingml/2006/table">
            <a:tbl>
              <a:tblPr/>
              <a:tblGrid>
                <a:gridCol w="569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9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9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98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98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98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03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16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872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15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2206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Центрального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0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04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ЦЕНТРАЛЬНЫЙ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ФЕДЕРАЛЬНЫЙ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Орловская 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20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ЦФО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23415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5821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2836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65" name="Text Box 4"/>
          <p:cNvSpPr txBox="1">
            <a:spLocks noChangeArrowheads="1"/>
          </p:cNvSpPr>
          <p:nvPr/>
        </p:nvSpPr>
        <p:spPr bwMode="auto">
          <a:xfrm>
            <a:off x="149777" y="2230363"/>
            <a:ext cx="2736724" cy="77503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5537" tIns="2768" rIns="5537" bIns="2768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Орловского ЦГМС: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Облачно с прояснениями, ночью местами, днем повсеместно кратковременные дожди, днем местами грозы, в отдельных районах град. Ветер юго-восточный ночью 5-10 м/с, днем 8-13 м/с, местами порывы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15-18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м/с. Температура ночью +13°С..+18°С, днем +22°С..+27°С.</a:t>
            </a:r>
            <a:endParaRPr lang="ru-RU" sz="800" dirty="0">
              <a:solidFill>
                <a:srgbClr val="FF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137" y="743802"/>
            <a:ext cx="1536612" cy="9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43803"/>
            <a:ext cx="1494430" cy="9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6181" y="2237022"/>
            <a:ext cx="2365754" cy="14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2229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AutoShape 3"/>
          <p:cNvSpPr>
            <a:spLocks noChangeAspect="1" noChangeArrowheads="1" noTextEdit="1"/>
          </p:cNvSpPr>
          <p:nvPr/>
        </p:nvSpPr>
        <p:spPr bwMode="auto">
          <a:xfrm>
            <a:off x="505180" y="226579"/>
            <a:ext cx="9013895" cy="491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87" rIns="68575" bIns="34287"/>
          <a:lstStyle/>
          <a:p>
            <a:endParaRPr lang="ru-RU" sz="1013"/>
          </a:p>
        </p:txBody>
      </p:sp>
      <p:pic>
        <p:nvPicPr>
          <p:cNvPr id="165" name="Picture 396" descr="C:\Users\admin\Desktop\Безимени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38" y="120685"/>
            <a:ext cx="39409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Text Box 2"/>
          <p:cNvSpPr txBox="1">
            <a:spLocks noChangeArrowheads="1"/>
          </p:cNvSpPr>
          <p:nvPr/>
        </p:nvSpPr>
        <p:spPr bwMode="auto">
          <a:xfrm>
            <a:off x="-9780" y="-1009"/>
            <a:ext cx="9144000" cy="47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ИНФОРМАЦИОННЫЕ МАТЕРИАЛЫ ПО РИСКУ НАРУШЕНИЯ ЭЛЕКТРОСНАБЖЕНИЯ </a:t>
            </a:r>
          </a:p>
          <a:p>
            <a:r>
              <a:rPr lang="ru-RU" sz="1050" dirty="0">
                <a:solidFill>
                  <a:schemeClr val="bg1"/>
                </a:solidFill>
              </a:rPr>
              <a:t>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</a:t>
            </a:r>
            <a:r>
              <a:rPr lang="ru-RU" sz="1050" dirty="0">
                <a:solidFill>
                  <a:schemeClr val="bg1"/>
                </a:solidFill>
              </a:rPr>
              <a:t>ОБЛАСТИ (НА </a:t>
            </a:r>
            <a:r>
              <a:rPr lang="ru-RU" sz="1050" dirty="0" smtClean="0">
                <a:solidFill>
                  <a:schemeClr val="bg1"/>
                </a:solidFill>
              </a:rPr>
              <a:t>18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grpSp>
        <p:nvGrpSpPr>
          <p:cNvPr id="206" name="Группа 205"/>
          <p:cNvGrpSpPr/>
          <p:nvPr/>
        </p:nvGrpSpPr>
        <p:grpSpPr>
          <a:xfrm>
            <a:off x="6999923" y="446024"/>
            <a:ext cx="2369223" cy="1368385"/>
            <a:chOff x="6237923" y="849884"/>
            <a:chExt cx="2369223" cy="1368385"/>
          </a:xfrm>
        </p:grpSpPr>
        <p:grpSp>
          <p:nvGrpSpPr>
            <p:cNvPr id="171" name="Группа 170"/>
            <p:cNvGrpSpPr/>
            <p:nvPr/>
          </p:nvGrpSpPr>
          <p:grpSpPr>
            <a:xfrm>
              <a:off x="6237923" y="849884"/>
              <a:ext cx="2369223" cy="1368385"/>
              <a:chOff x="6790271" y="5058603"/>
              <a:chExt cx="2547859" cy="1708168"/>
            </a:xfrm>
          </p:grpSpPr>
          <p:sp>
            <p:nvSpPr>
              <p:cNvPr id="172" name="Rectangle 93"/>
              <p:cNvSpPr>
                <a:spLocks noChangeArrowheads="1"/>
              </p:cNvSpPr>
              <p:nvPr/>
            </p:nvSpPr>
            <p:spPr bwMode="auto">
              <a:xfrm>
                <a:off x="6804941" y="5058603"/>
                <a:ext cx="2291068" cy="170547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9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Text Box 97"/>
              <p:cNvSpPr txBox="1">
                <a:spLocks noChangeArrowheads="1"/>
              </p:cNvSpPr>
              <p:nvPr/>
            </p:nvSpPr>
            <p:spPr bwMode="auto">
              <a:xfrm>
                <a:off x="7328983" y="5204108"/>
                <a:ext cx="1833905" cy="290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75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прогноз нарушения ЛЭП</a:t>
                </a:r>
              </a:p>
            </p:txBody>
          </p:sp>
          <p:sp>
            <p:nvSpPr>
              <p:cNvPr id="174" name="Text Box 97"/>
              <p:cNvSpPr txBox="1">
                <a:spLocks noChangeArrowheads="1"/>
              </p:cNvSpPr>
              <p:nvPr/>
            </p:nvSpPr>
            <p:spPr bwMode="auto">
              <a:xfrm>
                <a:off x="7039397" y="5065582"/>
                <a:ext cx="1606384" cy="305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75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обозначения:</a:t>
                </a:r>
              </a:p>
            </p:txBody>
          </p:sp>
          <p:sp>
            <p:nvSpPr>
              <p:cNvPr id="17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334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TextBox 10"/>
              <p:cNvSpPr txBox="1"/>
              <p:nvPr/>
            </p:nvSpPr>
            <p:spPr>
              <a:xfrm>
                <a:off x="6790271" y="6534681"/>
                <a:ext cx="919351" cy="23052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>
                  <a:defRPr/>
                </a:pPr>
                <a:r>
                  <a:rPr lang="ru-RU" sz="600" dirty="0">
                    <a:solidFill>
                      <a:prstClr val="black"/>
                    </a:solidFill>
                  </a:rPr>
                  <a:t>Мезенский МР</a:t>
                </a:r>
              </a:p>
            </p:txBody>
          </p:sp>
          <p:sp>
            <p:nvSpPr>
              <p:cNvPr id="177" name="Text Box 97"/>
              <p:cNvSpPr txBox="1">
                <a:spLocks noChangeArrowheads="1"/>
              </p:cNvSpPr>
              <p:nvPr/>
            </p:nvSpPr>
            <p:spPr bwMode="auto">
              <a:xfrm>
                <a:off x="7343890" y="5566334"/>
                <a:ext cx="1994240" cy="276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количество осадков, мм за 24 ч</a:t>
                </a:r>
              </a:p>
            </p:txBody>
          </p:sp>
          <p:sp>
            <p:nvSpPr>
              <p:cNvPr id="178" name="TextBox 23"/>
              <p:cNvSpPr txBox="1"/>
              <p:nvPr/>
            </p:nvSpPr>
            <p:spPr>
              <a:xfrm>
                <a:off x="6816617" y="5566676"/>
                <a:ext cx="384560" cy="31696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1050" dirty="0">
                    <a:solidFill>
                      <a:prstClr val="black"/>
                    </a:solidFill>
                  </a:rPr>
                  <a:t>19</a:t>
                </a:r>
              </a:p>
            </p:txBody>
          </p:sp>
          <p:sp>
            <p:nvSpPr>
              <p:cNvPr id="179" name="Полилиния 178"/>
              <p:cNvSpPr/>
              <p:nvPr/>
            </p:nvSpPr>
            <p:spPr>
              <a:xfrm>
                <a:off x="6844715" y="5281688"/>
                <a:ext cx="324905" cy="204788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TextBox 23"/>
              <p:cNvSpPr txBox="1"/>
              <p:nvPr/>
            </p:nvSpPr>
            <p:spPr>
              <a:xfrm>
                <a:off x="6817482" y="5765525"/>
                <a:ext cx="410153" cy="316966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1050" dirty="0">
                    <a:solidFill>
                      <a:prstClr val="black"/>
                    </a:solidFill>
                  </a:rPr>
                  <a:t>19</a:t>
                </a:r>
              </a:p>
            </p:txBody>
          </p:sp>
          <p:sp>
            <p:nvSpPr>
              <p:cNvPr id="181" name="Прямоугольник 180"/>
              <p:cNvSpPr/>
              <p:nvPr/>
            </p:nvSpPr>
            <p:spPr>
              <a:xfrm>
                <a:off x="6830520" y="6178580"/>
                <a:ext cx="527227" cy="1381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675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321/20</a:t>
                </a:r>
                <a:endParaRPr lang="ru-RU" sz="675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Text Box 97"/>
              <p:cNvSpPr txBox="1">
                <a:spLocks noChangeArrowheads="1"/>
              </p:cNvSpPr>
              <p:nvPr/>
            </p:nvSpPr>
            <p:spPr bwMode="auto">
              <a:xfrm>
                <a:off x="7356289" y="6490182"/>
                <a:ext cx="1831079" cy="276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муниципальное образование</a:t>
                </a:r>
              </a:p>
            </p:txBody>
          </p:sp>
          <p:sp>
            <p:nvSpPr>
              <p:cNvPr id="183" name="Text Box 97"/>
              <p:cNvSpPr txBox="1">
                <a:spLocks noChangeArrowheads="1"/>
              </p:cNvSpPr>
              <p:nvPr/>
            </p:nvSpPr>
            <p:spPr bwMode="auto">
              <a:xfrm>
                <a:off x="7264929" y="5765795"/>
                <a:ext cx="1831079" cy="276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b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     - </a:t>
                </a: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порывы ветра, м</a:t>
                </a:r>
                <a:r>
                  <a:rPr lang="en-US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/</a:t>
                </a: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с</a:t>
                </a:r>
              </a:p>
            </p:txBody>
          </p:sp>
          <p:sp>
            <p:nvSpPr>
              <p:cNvPr id="184" name="Text Box 97"/>
              <p:cNvSpPr txBox="1">
                <a:spLocks noChangeArrowheads="1"/>
              </p:cNvSpPr>
              <p:nvPr/>
            </p:nvSpPr>
            <p:spPr bwMode="auto">
              <a:xfrm>
                <a:off x="7327074" y="5333113"/>
                <a:ext cx="1896493" cy="334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9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altLang="ru-RU" sz="600" b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линии электропередач 110 кВт</a:t>
                </a:r>
              </a:p>
            </p:txBody>
          </p:sp>
          <p:cxnSp>
            <p:nvCxnSpPr>
              <p:cNvPr id="185" name="Прямая соединительная линия 184"/>
              <p:cNvCxnSpPr/>
              <p:nvPr/>
            </p:nvCxnSpPr>
            <p:spPr>
              <a:xfrm>
                <a:off x="6869432" y="5536334"/>
                <a:ext cx="275997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 Box 97"/>
              <p:cNvSpPr txBox="1">
                <a:spLocks noChangeArrowheads="1"/>
              </p:cNvSpPr>
              <p:nvPr/>
            </p:nvSpPr>
            <p:spPr bwMode="auto">
              <a:xfrm>
                <a:off x="7357748" y="6084969"/>
                <a:ext cx="1898650" cy="276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7985" tIns="63994" rIns="127985" bIns="63994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600" kern="0" dirty="0">
                    <a:solidFill>
                      <a:srgbClr val="000000"/>
                    </a:solidFill>
                    <a:latin typeface="Times New Roman" pitchFamily="18" charset="0"/>
                  </a:rPr>
                  <a:t>- </a:t>
                </a:r>
                <a:r>
                  <a:rPr lang="ru-RU" altLang="ru-RU" sz="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протяженность ЛЭП/ТП (шт.)</a:t>
                </a:r>
              </a:p>
            </p:txBody>
          </p:sp>
        </p:grpSp>
        <p:sp>
          <p:nvSpPr>
            <p:cNvPr id="362" name="Скругленный прямоугольник 361"/>
            <p:cNvSpPr/>
            <p:nvPr/>
          </p:nvSpPr>
          <p:spPr>
            <a:xfrm>
              <a:off x="6394716" y="1911470"/>
              <a:ext cx="155756" cy="1059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375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</a:p>
          </p:txBody>
        </p:sp>
        <p:sp>
          <p:nvSpPr>
            <p:cNvPr id="164" name="Text Box 97"/>
            <p:cNvSpPr txBox="1">
              <a:spLocks noChangeArrowheads="1"/>
            </p:cNvSpPr>
            <p:nvPr/>
          </p:nvSpPr>
          <p:spPr bwMode="auto">
            <a:xfrm>
              <a:off x="6577069" y="1793689"/>
              <a:ext cx="1763525" cy="221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          - износ электроэнергетических систем</a:t>
              </a:r>
              <a:endParaRPr lang="ru-RU" altLang="ru-RU" sz="6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5" name="Прямоугольник 274"/>
          <p:cNvSpPr/>
          <p:nvPr/>
        </p:nvSpPr>
        <p:spPr>
          <a:xfrm>
            <a:off x="7578643" y="1168628"/>
            <a:ext cx="10823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/>
              <a:t>- кол-во домов /населения</a:t>
            </a:r>
            <a:endParaRPr lang="ru-RU" sz="600" dirty="0"/>
          </a:p>
        </p:txBody>
      </p:sp>
      <p:sp>
        <p:nvSpPr>
          <p:cNvPr id="276" name="Прямоугольник 275"/>
          <p:cNvSpPr/>
          <p:nvPr/>
        </p:nvSpPr>
        <p:spPr>
          <a:xfrm>
            <a:off x="7034438" y="1222207"/>
            <a:ext cx="589867" cy="11236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5400/15626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6705600" y="1857626"/>
            <a:ext cx="2438400" cy="276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" y="4350975"/>
            <a:ext cx="2000250" cy="7925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13:30 </a:t>
            </a:r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.05.2021</a:t>
            </a:r>
            <a:endParaRPr lang="ru-RU" sz="7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Орловской области</a:t>
            </a:r>
          </a:p>
          <a:p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Т.И. Хорошилова</a:t>
            </a:r>
            <a:endParaRPr lang="ru-RU" sz="7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3456-0033</a:t>
            </a:r>
          </a:p>
          <a:p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</a:t>
            </a:r>
            <a:r>
              <a:rPr lang="en-US" sz="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en-US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QGis</a:t>
            </a:r>
            <a:endParaRPr lang="ru-RU" sz="7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72 000</a:t>
            </a:r>
            <a:endParaRPr lang="ru-RU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" name="Таблица 162"/>
          <p:cNvGraphicFramePr>
            <a:graphicFrameLocks noGrp="1"/>
          </p:cNvGraphicFramePr>
          <p:nvPr>
            <p:extLst/>
          </p:nvPr>
        </p:nvGraphicFramePr>
        <p:xfrm>
          <a:off x="2114550" y="4224377"/>
          <a:ext cx="1685165" cy="919123"/>
        </p:xfrm>
        <a:graphic>
          <a:graphicData uri="http://schemas.openxmlformats.org/drawingml/2006/table">
            <a:tbl>
              <a:tblPr/>
              <a:tblGrid>
                <a:gridCol w="505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8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83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05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4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6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5994012"/>
                  </a:ext>
                </a:extLst>
              </a:tr>
              <a:tr h="390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каждом районе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ПД</a:t>
                      </a: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2" marR="7142" marT="7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8854508"/>
                  </a:ext>
                </a:extLst>
              </a:tr>
            </a:tbl>
          </a:graphicData>
        </a:graphic>
      </p:graphicFrame>
      <p:graphicFrame>
        <p:nvGraphicFramePr>
          <p:cNvPr id="160" name="Таблица 159"/>
          <p:cNvGraphicFramePr>
            <a:graphicFrameLocks noGrp="1"/>
          </p:cNvGraphicFramePr>
          <p:nvPr>
            <p:extLst/>
          </p:nvPr>
        </p:nvGraphicFramePr>
        <p:xfrm>
          <a:off x="3835492" y="4284825"/>
          <a:ext cx="5308508" cy="858675"/>
        </p:xfrm>
        <a:graphic>
          <a:graphicData uri="http://schemas.openxmlformats.org/drawingml/2006/table">
            <a:tbl>
              <a:tblPr/>
              <a:tblGrid>
                <a:gridCol w="619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9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14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14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4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14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40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120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120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3721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2593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Расчет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с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ил и средств спланированных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НМЯ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0" marR="1260" marT="12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8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655">
                <a:tc>
                  <a:txBody>
                    <a:bodyPr/>
                    <a:lstStyle/>
                    <a:p>
                      <a:pPr marL="0" algn="ctr" defTabSz="1088475" rtl="0" eaLnBrk="1" fontAlgn="ctr" latinLnBrk="0" hangingPunct="1"/>
                      <a:r>
                        <a:rPr lang="ru-RU" sz="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Орловская</a:t>
                      </a:r>
                    </a:p>
                    <a:p>
                      <a:pPr marL="0" algn="ctr" defTabSz="1088475" rtl="0" eaLnBrk="1" fontAlgn="ctr" latinLnBrk="0" hangingPunct="1"/>
                      <a:r>
                        <a:rPr lang="ru-RU" sz="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область</a:t>
                      </a:r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260" marR="1260" marT="1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Freeform 3" descr="Темный диагональный 2"/>
          <p:cNvSpPr>
            <a:spLocks/>
          </p:cNvSpPr>
          <p:nvPr/>
        </p:nvSpPr>
        <p:spPr bwMode="auto">
          <a:xfrm>
            <a:off x="495299" y="2362200"/>
            <a:ext cx="1737361" cy="1045844"/>
          </a:xfrm>
          <a:custGeom>
            <a:avLst/>
            <a:gdLst>
              <a:gd name="T0" fmla="*/ 629 w 1002"/>
              <a:gd name="T1" fmla="*/ 46 h 811"/>
              <a:gd name="T2" fmla="*/ 573 w 1002"/>
              <a:gd name="T3" fmla="*/ 82 h 811"/>
              <a:gd name="T4" fmla="*/ 540 w 1002"/>
              <a:gd name="T5" fmla="*/ 133 h 811"/>
              <a:gd name="T6" fmla="*/ 500 w 1002"/>
              <a:gd name="T7" fmla="*/ 150 h 811"/>
              <a:gd name="T8" fmla="*/ 404 w 1002"/>
              <a:gd name="T9" fmla="*/ 156 h 811"/>
              <a:gd name="T10" fmla="*/ 303 w 1002"/>
              <a:gd name="T11" fmla="*/ 130 h 811"/>
              <a:gd name="T12" fmla="*/ 303 w 1002"/>
              <a:gd name="T13" fmla="*/ 202 h 811"/>
              <a:gd name="T14" fmla="*/ 266 w 1002"/>
              <a:gd name="T15" fmla="*/ 249 h 811"/>
              <a:gd name="T16" fmla="*/ 159 w 1002"/>
              <a:gd name="T17" fmla="*/ 274 h 811"/>
              <a:gd name="T18" fmla="*/ 108 w 1002"/>
              <a:gd name="T19" fmla="*/ 261 h 811"/>
              <a:gd name="T20" fmla="*/ 129 w 1002"/>
              <a:gd name="T21" fmla="*/ 339 h 811"/>
              <a:gd name="T22" fmla="*/ 80 w 1002"/>
              <a:gd name="T23" fmla="*/ 393 h 811"/>
              <a:gd name="T24" fmla="*/ 11 w 1002"/>
              <a:gd name="T25" fmla="*/ 417 h 811"/>
              <a:gd name="T26" fmla="*/ 92 w 1002"/>
              <a:gd name="T27" fmla="*/ 508 h 811"/>
              <a:gd name="T28" fmla="*/ 131 w 1002"/>
              <a:gd name="T29" fmla="*/ 550 h 811"/>
              <a:gd name="T30" fmla="*/ 182 w 1002"/>
              <a:gd name="T31" fmla="*/ 588 h 811"/>
              <a:gd name="T32" fmla="*/ 219 w 1002"/>
              <a:gd name="T33" fmla="*/ 571 h 811"/>
              <a:gd name="T34" fmla="*/ 276 w 1002"/>
              <a:gd name="T35" fmla="*/ 606 h 811"/>
              <a:gd name="T36" fmla="*/ 350 w 1002"/>
              <a:gd name="T37" fmla="*/ 633 h 811"/>
              <a:gd name="T38" fmla="*/ 360 w 1002"/>
              <a:gd name="T39" fmla="*/ 714 h 811"/>
              <a:gd name="T40" fmla="*/ 389 w 1002"/>
              <a:gd name="T41" fmla="*/ 811 h 811"/>
              <a:gd name="T42" fmla="*/ 519 w 1002"/>
              <a:gd name="T43" fmla="*/ 795 h 811"/>
              <a:gd name="T44" fmla="*/ 567 w 1002"/>
              <a:gd name="T45" fmla="*/ 757 h 811"/>
              <a:gd name="T46" fmla="*/ 666 w 1002"/>
              <a:gd name="T47" fmla="*/ 738 h 811"/>
              <a:gd name="T48" fmla="*/ 719 w 1002"/>
              <a:gd name="T49" fmla="*/ 654 h 811"/>
              <a:gd name="T50" fmla="*/ 738 w 1002"/>
              <a:gd name="T51" fmla="*/ 585 h 811"/>
              <a:gd name="T52" fmla="*/ 812 w 1002"/>
              <a:gd name="T53" fmla="*/ 478 h 811"/>
              <a:gd name="T54" fmla="*/ 872 w 1002"/>
              <a:gd name="T55" fmla="*/ 547 h 811"/>
              <a:gd name="T56" fmla="*/ 930 w 1002"/>
              <a:gd name="T57" fmla="*/ 481 h 811"/>
              <a:gd name="T58" fmla="*/ 870 w 1002"/>
              <a:gd name="T59" fmla="*/ 438 h 811"/>
              <a:gd name="T60" fmla="*/ 1002 w 1002"/>
              <a:gd name="T61" fmla="*/ 354 h 811"/>
              <a:gd name="T62" fmla="*/ 935 w 1002"/>
              <a:gd name="T63" fmla="*/ 258 h 811"/>
              <a:gd name="T64" fmla="*/ 833 w 1002"/>
              <a:gd name="T65" fmla="*/ 202 h 811"/>
              <a:gd name="T66" fmla="*/ 830 w 1002"/>
              <a:gd name="T67" fmla="*/ 102 h 811"/>
              <a:gd name="T68" fmla="*/ 747 w 1002"/>
              <a:gd name="T69" fmla="*/ 30 h 811"/>
              <a:gd name="T70" fmla="*/ 698 w 1002"/>
              <a:gd name="T71" fmla="*/ 27 h 811"/>
              <a:gd name="T72" fmla="*/ 669 w 1002"/>
              <a:gd name="T73" fmla="*/ 76 h 8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2"/>
              <a:gd name="T112" fmla="*/ 0 h 811"/>
              <a:gd name="T113" fmla="*/ 1002 w 1002"/>
              <a:gd name="T114" fmla="*/ 811 h 81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2" h="811">
                <a:moveTo>
                  <a:pt x="669" y="75"/>
                </a:moveTo>
                <a:cubicBezTo>
                  <a:pt x="650" y="64"/>
                  <a:pt x="637" y="52"/>
                  <a:pt x="629" y="46"/>
                </a:cubicBezTo>
                <a:cubicBezTo>
                  <a:pt x="622" y="47"/>
                  <a:pt x="605" y="57"/>
                  <a:pt x="599" y="60"/>
                </a:cubicBezTo>
                <a:cubicBezTo>
                  <a:pt x="590" y="64"/>
                  <a:pt x="583" y="73"/>
                  <a:pt x="573" y="82"/>
                </a:cubicBezTo>
                <a:cubicBezTo>
                  <a:pt x="561" y="91"/>
                  <a:pt x="555" y="103"/>
                  <a:pt x="546" y="115"/>
                </a:cubicBezTo>
                <a:cubicBezTo>
                  <a:pt x="545" y="121"/>
                  <a:pt x="543" y="127"/>
                  <a:pt x="540" y="133"/>
                </a:cubicBezTo>
                <a:cubicBezTo>
                  <a:pt x="538" y="150"/>
                  <a:pt x="547" y="174"/>
                  <a:pt x="530" y="183"/>
                </a:cubicBezTo>
                <a:cubicBezTo>
                  <a:pt x="523" y="186"/>
                  <a:pt x="514" y="150"/>
                  <a:pt x="500" y="150"/>
                </a:cubicBezTo>
                <a:cubicBezTo>
                  <a:pt x="492" y="156"/>
                  <a:pt x="474" y="177"/>
                  <a:pt x="447" y="180"/>
                </a:cubicBezTo>
                <a:cubicBezTo>
                  <a:pt x="432" y="179"/>
                  <a:pt x="416" y="159"/>
                  <a:pt x="404" y="156"/>
                </a:cubicBezTo>
                <a:cubicBezTo>
                  <a:pt x="391" y="158"/>
                  <a:pt x="381" y="191"/>
                  <a:pt x="369" y="192"/>
                </a:cubicBezTo>
                <a:cubicBezTo>
                  <a:pt x="352" y="188"/>
                  <a:pt x="316" y="139"/>
                  <a:pt x="303" y="130"/>
                </a:cubicBezTo>
                <a:cubicBezTo>
                  <a:pt x="270" y="156"/>
                  <a:pt x="303" y="168"/>
                  <a:pt x="303" y="180"/>
                </a:cubicBezTo>
                <a:cubicBezTo>
                  <a:pt x="306" y="189"/>
                  <a:pt x="318" y="200"/>
                  <a:pt x="303" y="202"/>
                </a:cubicBezTo>
                <a:cubicBezTo>
                  <a:pt x="293" y="209"/>
                  <a:pt x="276" y="207"/>
                  <a:pt x="264" y="208"/>
                </a:cubicBezTo>
                <a:cubicBezTo>
                  <a:pt x="257" y="216"/>
                  <a:pt x="279" y="237"/>
                  <a:pt x="266" y="249"/>
                </a:cubicBezTo>
                <a:cubicBezTo>
                  <a:pt x="250" y="254"/>
                  <a:pt x="200" y="229"/>
                  <a:pt x="165" y="237"/>
                </a:cubicBezTo>
                <a:cubicBezTo>
                  <a:pt x="158" y="271"/>
                  <a:pt x="187" y="268"/>
                  <a:pt x="159" y="274"/>
                </a:cubicBezTo>
                <a:cubicBezTo>
                  <a:pt x="153" y="277"/>
                  <a:pt x="147" y="279"/>
                  <a:pt x="141" y="280"/>
                </a:cubicBezTo>
                <a:cubicBezTo>
                  <a:pt x="125" y="279"/>
                  <a:pt x="119" y="270"/>
                  <a:pt x="108" y="261"/>
                </a:cubicBezTo>
                <a:cubicBezTo>
                  <a:pt x="101" y="265"/>
                  <a:pt x="96" y="296"/>
                  <a:pt x="99" y="307"/>
                </a:cubicBezTo>
                <a:cubicBezTo>
                  <a:pt x="103" y="320"/>
                  <a:pt x="129" y="328"/>
                  <a:pt x="129" y="339"/>
                </a:cubicBezTo>
                <a:cubicBezTo>
                  <a:pt x="128" y="349"/>
                  <a:pt x="117" y="358"/>
                  <a:pt x="93" y="360"/>
                </a:cubicBezTo>
                <a:cubicBezTo>
                  <a:pt x="88" y="367"/>
                  <a:pt x="85" y="386"/>
                  <a:pt x="80" y="393"/>
                </a:cubicBezTo>
                <a:cubicBezTo>
                  <a:pt x="56" y="388"/>
                  <a:pt x="24" y="378"/>
                  <a:pt x="14" y="381"/>
                </a:cubicBezTo>
                <a:cubicBezTo>
                  <a:pt x="2" y="387"/>
                  <a:pt x="0" y="415"/>
                  <a:pt x="11" y="417"/>
                </a:cubicBezTo>
                <a:cubicBezTo>
                  <a:pt x="17" y="420"/>
                  <a:pt x="54" y="416"/>
                  <a:pt x="60" y="417"/>
                </a:cubicBezTo>
                <a:cubicBezTo>
                  <a:pt x="75" y="435"/>
                  <a:pt x="89" y="483"/>
                  <a:pt x="92" y="508"/>
                </a:cubicBezTo>
                <a:cubicBezTo>
                  <a:pt x="94" y="514"/>
                  <a:pt x="104" y="533"/>
                  <a:pt x="107" y="538"/>
                </a:cubicBezTo>
                <a:cubicBezTo>
                  <a:pt x="126" y="538"/>
                  <a:pt x="123" y="545"/>
                  <a:pt x="131" y="550"/>
                </a:cubicBezTo>
                <a:cubicBezTo>
                  <a:pt x="140" y="562"/>
                  <a:pt x="148" y="586"/>
                  <a:pt x="161" y="594"/>
                </a:cubicBezTo>
                <a:cubicBezTo>
                  <a:pt x="170" y="594"/>
                  <a:pt x="178" y="595"/>
                  <a:pt x="182" y="588"/>
                </a:cubicBezTo>
                <a:cubicBezTo>
                  <a:pt x="177" y="558"/>
                  <a:pt x="187" y="546"/>
                  <a:pt x="192" y="543"/>
                </a:cubicBezTo>
                <a:cubicBezTo>
                  <a:pt x="201" y="545"/>
                  <a:pt x="219" y="553"/>
                  <a:pt x="219" y="571"/>
                </a:cubicBezTo>
                <a:cubicBezTo>
                  <a:pt x="223" y="592"/>
                  <a:pt x="223" y="579"/>
                  <a:pt x="239" y="591"/>
                </a:cubicBezTo>
                <a:cubicBezTo>
                  <a:pt x="243" y="598"/>
                  <a:pt x="269" y="603"/>
                  <a:pt x="276" y="606"/>
                </a:cubicBezTo>
                <a:cubicBezTo>
                  <a:pt x="282" y="615"/>
                  <a:pt x="277" y="654"/>
                  <a:pt x="290" y="658"/>
                </a:cubicBezTo>
                <a:cubicBezTo>
                  <a:pt x="302" y="658"/>
                  <a:pt x="333" y="630"/>
                  <a:pt x="350" y="633"/>
                </a:cubicBezTo>
                <a:cubicBezTo>
                  <a:pt x="360" y="637"/>
                  <a:pt x="385" y="672"/>
                  <a:pt x="387" y="682"/>
                </a:cubicBezTo>
                <a:cubicBezTo>
                  <a:pt x="388" y="690"/>
                  <a:pt x="364" y="707"/>
                  <a:pt x="360" y="714"/>
                </a:cubicBezTo>
                <a:cubicBezTo>
                  <a:pt x="350" y="728"/>
                  <a:pt x="329" y="739"/>
                  <a:pt x="330" y="757"/>
                </a:cubicBezTo>
                <a:cubicBezTo>
                  <a:pt x="335" y="773"/>
                  <a:pt x="373" y="808"/>
                  <a:pt x="389" y="811"/>
                </a:cubicBezTo>
                <a:cubicBezTo>
                  <a:pt x="399" y="806"/>
                  <a:pt x="434" y="783"/>
                  <a:pt x="444" y="780"/>
                </a:cubicBezTo>
                <a:cubicBezTo>
                  <a:pt x="466" y="777"/>
                  <a:pt x="504" y="796"/>
                  <a:pt x="519" y="795"/>
                </a:cubicBezTo>
                <a:cubicBezTo>
                  <a:pt x="551" y="784"/>
                  <a:pt x="522" y="758"/>
                  <a:pt x="528" y="748"/>
                </a:cubicBezTo>
                <a:cubicBezTo>
                  <a:pt x="536" y="742"/>
                  <a:pt x="548" y="745"/>
                  <a:pt x="567" y="757"/>
                </a:cubicBezTo>
                <a:cubicBezTo>
                  <a:pt x="585" y="774"/>
                  <a:pt x="592" y="785"/>
                  <a:pt x="606" y="787"/>
                </a:cubicBezTo>
                <a:cubicBezTo>
                  <a:pt x="656" y="723"/>
                  <a:pt x="653" y="750"/>
                  <a:pt x="666" y="738"/>
                </a:cubicBezTo>
                <a:cubicBezTo>
                  <a:pt x="677" y="724"/>
                  <a:pt x="672" y="717"/>
                  <a:pt x="672" y="708"/>
                </a:cubicBezTo>
                <a:cubicBezTo>
                  <a:pt x="704" y="684"/>
                  <a:pt x="714" y="676"/>
                  <a:pt x="719" y="654"/>
                </a:cubicBezTo>
                <a:cubicBezTo>
                  <a:pt x="723" y="633"/>
                  <a:pt x="749" y="636"/>
                  <a:pt x="762" y="624"/>
                </a:cubicBezTo>
                <a:cubicBezTo>
                  <a:pt x="765" y="591"/>
                  <a:pt x="741" y="595"/>
                  <a:pt x="738" y="585"/>
                </a:cubicBezTo>
                <a:cubicBezTo>
                  <a:pt x="741" y="561"/>
                  <a:pt x="746" y="516"/>
                  <a:pt x="758" y="498"/>
                </a:cubicBezTo>
                <a:cubicBezTo>
                  <a:pt x="770" y="480"/>
                  <a:pt x="798" y="478"/>
                  <a:pt x="812" y="478"/>
                </a:cubicBezTo>
                <a:cubicBezTo>
                  <a:pt x="820" y="482"/>
                  <a:pt x="836" y="487"/>
                  <a:pt x="845" y="496"/>
                </a:cubicBezTo>
                <a:cubicBezTo>
                  <a:pt x="852" y="503"/>
                  <a:pt x="843" y="537"/>
                  <a:pt x="872" y="547"/>
                </a:cubicBezTo>
                <a:cubicBezTo>
                  <a:pt x="897" y="516"/>
                  <a:pt x="889" y="483"/>
                  <a:pt x="893" y="480"/>
                </a:cubicBezTo>
                <a:cubicBezTo>
                  <a:pt x="904" y="471"/>
                  <a:pt x="926" y="495"/>
                  <a:pt x="930" y="481"/>
                </a:cubicBezTo>
                <a:cubicBezTo>
                  <a:pt x="930" y="474"/>
                  <a:pt x="923" y="460"/>
                  <a:pt x="911" y="451"/>
                </a:cubicBezTo>
                <a:cubicBezTo>
                  <a:pt x="905" y="448"/>
                  <a:pt x="877" y="439"/>
                  <a:pt x="870" y="438"/>
                </a:cubicBezTo>
                <a:cubicBezTo>
                  <a:pt x="878" y="427"/>
                  <a:pt x="935" y="399"/>
                  <a:pt x="957" y="385"/>
                </a:cubicBezTo>
                <a:cubicBezTo>
                  <a:pt x="970" y="377"/>
                  <a:pt x="994" y="362"/>
                  <a:pt x="1002" y="354"/>
                </a:cubicBezTo>
                <a:cubicBezTo>
                  <a:pt x="989" y="325"/>
                  <a:pt x="992" y="303"/>
                  <a:pt x="983" y="289"/>
                </a:cubicBezTo>
                <a:cubicBezTo>
                  <a:pt x="972" y="274"/>
                  <a:pt x="959" y="274"/>
                  <a:pt x="935" y="258"/>
                </a:cubicBezTo>
                <a:cubicBezTo>
                  <a:pt x="925" y="244"/>
                  <a:pt x="878" y="222"/>
                  <a:pt x="882" y="180"/>
                </a:cubicBezTo>
                <a:cubicBezTo>
                  <a:pt x="857" y="187"/>
                  <a:pt x="845" y="201"/>
                  <a:pt x="833" y="202"/>
                </a:cubicBezTo>
                <a:cubicBezTo>
                  <a:pt x="816" y="177"/>
                  <a:pt x="793" y="149"/>
                  <a:pt x="789" y="135"/>
                </a:cubicBezTo>
                <a:cubicBezTo>
                  <a:pt x="788" y="118"/>
                  <a:pt x="819" y="112"/>
                  <a:pt x="830" y="102"/>
                </a:cubicBezTo>
                <a:cubicBezTo>
                  <a:pt x="821" y="88"/>
                  <a:pt x="811" y="57"/>
                  <a:pt x="798" y="46"/>
                </a:cubicBezTo>
                <a:cubicBezTo>
                  <a:pt x="791" y="34"/>
                  <a:pt x="761" y="33"/>
                  <a:pt x="747" y="30"/>
                </a:cubicBezTo>
                <a:cubicBezTo>
                  <a:pt x="741" y="34"/>
                  <a:pt x="735" y="37"/>
                  <a:pt x="731" y="43"/>
                </a:cubicBezTo>
                <a:cubicBezTo>
                  <a:pt x="724" y="42"/>
                  <a:pt x="728" y="0"/>
                  <a:pt x="698" y="27"/>
                </a:cubicBezTo>
                <a:cubicBezTo>
                  <a:pt x="689" y="27"/>
                  <a:pt x="717" y="46"/>
                  <a:pt x="707" y="55"/>
                </a:cubicBezTo>
                <a:cubicBezTo>
                  <a:pt x="696" y="65"/>
                  <a:pt x="673" y="70"/>
                  <a:pt x="669" y="76"/>
                </a:cubicBezTo>
              </a:path>
            </a:pathLst>
          </a:custGeom>
          <a:solidFill>
            <a:srgbClr val="FF0000">
              <a:alpha val="25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" name="Freeform 13"/>
          <p:cNvSpPr>
            <a:spLocks/>
          </p:cNvSpPr>
          <p:nvPr/>
        </p:nvSpPr>
        <p:spPr bwMode="auto">
          <a:xfrm>
            <a:off x="533400" y="3246121"/>
            <a:ext cx="2171700" cy="853440"/>
          </a:xfrm>
          <a:custGeom>
            <a:avLst/>
            <a:gdLst>
              <a:gd name="T0" fmla="*/ 536 w 1152"/>
              <a:gd name="T1" fmla="*/ 44 h 934"/>
              <a:gd name="T2" fmla="*/ 460 w 1152"/>
              <a:gd name="T3" fmla="*/ 46 h 934"/>
              <a:gd name="T4" fmla="*/ 380 w 1152"/>
              <a:gd name="T5" fmla="*/ 71 h 934"/>
              <a:gd name="T6" fmla="*/ 308 w 1152"/>
              <a:gd name="T7" fmla="*/ 141 h 934"/>
              <a:gd name="T8" fmla="*/ 264 w 1152"/>
              <a:gd name="T9" fmla="*/ 206 h 934"/>
              <a:gd name="T10" fmla="*/ 292 w 1152"/>
              <a:gd name="T11" fmla="*/ 398 h 934"/>
              <a:gd name="T12" fmla="*/ 224 w 1152"/>
              <a:gd name="T13" fmla="*/ 507 h 934"/>
              <a:gd name="T14" fmla="*/ 124 w 1152"/>
              <a:gd name="T15" fmla="*/ 514 h 934"/>
              <a:gd name="T16" fmla="*/ 40 w 1152"/>
              <a:gd name="T17" fmla="*/ 632 h 934"/>
              <a:gd name="T18" fmla="*/ 2 w 1152"/>
              <a:gd name="T19" fmla="*/ 710 h 934"/>
              <a:gd name="T20" fmla="*/ 46 w 1152"/>
              <a:gd name="T21" fmla="*/ 810 h 934"/>
              <a:gd name="T22" fmla="*/ 138 w 1152"/>
              <a:gd name="T23" fmla="*/ 832 h 934"/>
              <a:gd name="T24" fmla="*/ 228 w 1152"/>
              <a:gd name="T25" fmla="*/ 874 h 934"/>
              <a:gd name="T26" fmla="*/ 322 w 1152"/>
              <a:gd name="T27" fmla="*/ 934 h 934"/>
              <a:gd name="T28" fmla="*/ 490 w 1152"/>
              <a:gd name="T29" fmla="*/ 876 h 934"/>
              <a:gd name="T30" fmla="*/ 586 w 1152"/>
              <a:gd name="T31" fmla="*/ 814 h 934"/>
              <a:gd name="T32" fmla="*/ 674 w 1152"/>
              <a:gd name="T33" fmla="*/ 780 h 934"/>
              <a:gd name="T34" fmla="*/ 872 w 1152"/>
              <a:gd name="T35" fmla="*/ 824 h 934"/>
              <a:gd name="T36" fmla="*/ 914 w 1152"/>
              <a:gd name="T37" fmla="*/ 675 h 934"/>
              <a:gd name="T38" fmla="*/ 984 w 1152"/>
              <a:gd name="T39" fmla="*/ 710 h 934"/>
              <a:gd name="T40" fmla="*/ 1074 w 1152"/>
              <a:gd name="T41" fmla="*/ 664 h 934"/>
              <a:gd name="T42" fmla="*/ 1094 w 1152"/>
              <a:gd name="T43" fmla="*/ 560 h 934"/>
              <a:gd name="T44" fmla="*/ 1090 w 1152"/>
              <a:gd name="T45" fmla="*/ 460 h 934"/>
              <a:gd name="T46" fmla="*/ 1136 w 1152"/>
              <a:gd name="T47" fmla="*/ 340 h 934"/>
              <a:gd name="T48" fmla="*/ 1112 w 1152"/>
              <a:gd name="T49" fmla="*/ 288 h 934"/>
              <a:gd name="T50" fmla="*/ 988 w 1152"/>
              <a:gd name="T51" fmla="*/ 250 h 934"/>
              <a:gd name="T52" fmla="*/ 899 w 1152"/>
              <a:gd name="T53" fmla="*/ 294 h 934"/>
              <a:gd name="T54" fmla="*/ 804 w 1152"/>
              <a:gd name="T55" fmla="*/ 332 h 934"/>
              <a:gd name="T56" fmla="*/ 712 w 1152"/>
              <a:gd name="T57" fmla="*/ 226 h 934"/>
              <a:gd name="T58" fmla="*/ 676 w 1152"/>
              <a:gd name="T59" fmla="*/ 148 h 934"/>
              <a:gd name="T60" fmla="*/ 634 w 1152"/>
              <a:gd name="T61" fmla="*/ 146 h 934"/>
              <a:gd name="T62" fmla="*/ 562 w 1152"/>
              <a:gd name="T63" fmla="*/ 126 h 9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52"/>
              <a:gd name="T97" fmla="*/ 0 h 934"/>
              <a:gd name="T98" fmla="*/ 1152 w 1152"/>
              <a:gd name="T99" fmla="*/ 934 h 93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52" h="934">
                <a:moveTo>
                  <a:pt x="556" y="90"/>
                </a:moveTo>
                <a:cubicBezTo>
                  <a:pt x="554" y="88"/>
                  <a:pt x="537" y="47"/>
                  <a:pt x="536" y="44"/>
                </a:cubicBezTo>
                <a:cubicBezTo>
                  <a:pt x="531" y="33"/>
                  <a:pt x="477" y="4"/>
                  <a:pt x="466" y="0"/>
                </a:cubicBezTo>
                <a:cubicBezTo>
                  <a:pt x="452" y="1"/>
                  <a:pt x="473" y="41"/>
                  <a:pt x="460" y="46"/>
                </a:cubicBezTo>
                <a:cubicBezTo>
                  <a:pt x="450" y="50"/>
                  <a:pt x="417" y="32"/>
                  <a:pt x="408" y="38"/>
                </a:cubicBezTo>
                <a:cubicBezTo>
                  <a:pt x="393" y="35"/>
                  <a:pt x="393" y="63"/>
                  <a:pt x="380" y="71"/>
                </a:cubicBezTo>
                <a:cubicBezTo>
                  <a:pt x="375" y="87"/>
                  <a:pt x="362" y="101"/>
                  <a:pt x="355" y="117"/>
                </a:cubicBezTo>
                <a:cubicBezTo>
                  <a:pt x="343" y="131"/>
                  <a:pt x="323" y="134"/>
                  <a:pt x="308" y="141"/>
                </a:cubicBezTo>
                <a:cubicBezTo>
                  <a:pt x="284" y="149"/>
                  <a:pt x="290" y="156"/>
                  <a:pt x="272" y="162"/>
                </a:cubicBezTo>
                <a:cubicBezTo>
                  <a:pt x="264" y="187"/>
                  <a:pt x="274" y="153"/>
                  <a:pt x="264" y="206"/>
                </a:cubicBezTo>
                <a:cubicBezTo>
                  <a:pt x="263" y="212"/>
                  <a:pt x="294" y="220"/>
                  <a:pt x="266" y="262"/>
                </a:cubicBezTo>
                <a:cubicBezTo>
                  <a:pt x="269" y="293"/>
                  <a:pt x="296" y="356"/>
                  <a:pt x="292" y="398"/>
                </a:cubicBezTo>
                <a:cubicBezTo>
                  <a:pt x="290" y="427"/>
                  <a:pt x="280" y="470"/>
                  <a:pt x="242" y="483"/>
                </a:cubicBezTo>
                <a:cubicBezTo>
                  <a:pt x="238" y="495"/>
                  <a:pt x="234" y="500"/>
                  <a:pt x="224" y="507"/>
                </a:cubicBezTo>
                <a:cubicBezTo>
                  <a:pt x="195" y="504"/>
                  <a:pt x="195" y="501"/>
                  <a:pt x="170" y="507"/>
                </a:cubicBezTo>
                <a:cubicBezTo>
                  <a:pt x="160" y="510"/>
                  <a:pt x="124" y="514"/>
                  <a:pt x="124" y="514"/>
                </a:cubicBezTo>
                <a:cubicBezTo>
                  <a:pt x="114" y="545"/>
                  <a:pt x="118" y="586"/>
                  <a:pt x="82" y="592"/>
                </a:cubicBezTo>
                <a:cubicBezTo>
                  <a:pt x="69" y="630"/>
                  <a:pt x="67" y="614"/>
                  <a:pt x="40" y="632"/>
                </a:cubicBezTo>
                <a:cubicBezTo>
                  <a:pt x="27" y="651"/>
                  <a:pt x="34" y="677"/>
                  <a:pt x="28" y="690"/>
                </a:cubicBezTo>
                <a:cubicBezTo>
                  <a:pt x="22" y="703"/>
                  <a:pt x="0" y="700"/>
                  <a:pt x="2" y="710"/>
                </a:cubicBezTo>
                <a:cubicBezTo>
                  <a:pt x="22" y="732"/>
                  <a:pt x="22" y="737"/>
                  <a:pt x="42" y="750"/>
                </a:cubicBezTo>
                <a:cubicBezTo>
                  <a:pt x="20" y="796"/>
                  <a:pt x="42" y="793"/>
                  <a:pt x="46" y="810"/>
                </a:cubicBezTo>
                <a:cubicBezTo>
                  <a:pt x="50" y="846"/>
                  <a:pt x="69" y="821"/>
                  <a:pt x="102" y="816"/>
                </a:cubicBezTo>
                <a:cubicBezTo>
                  <a:pt x="139" y="819"/>
                  <a:pt x="115" y="816"/>
                  <a:pt x="138" y="832"/>
                </a:cubicBezTo>
                <a:cubicBezTo>
                  <a:pt x="149" y="849"/>
                  <a:pt x="180" y="834"/>
                  <a:pt x="198" y="840"/>
                </a:cubicBezTo>
                <a:cubicBezTo>
                  <a:pt x="207" y="843"/>
                  <a:pt x="228" y="874"/>
                  <a:pt x="228" y="874"/>
                </a:cubicBezTo>
                <a:cubicBezTo>
                  <a:pt x="247" y="893"/>
                  <a:pt x="289" y="866"/>
                  <a:pt x="314" y="878"/>
                </a:cubicBezTo>
                <a:cubicBezTo>
                  <a:pt x="304" y="916"/>
                  <a:pt x="300" y="929"/>
                  <a:pt x="322" y="934"/>
                </a:cubicBezTo>
                <a:cubicBezTo>
                  <a:pt x="353" y="930"/>
                  <a:pt x="416" y="926"/>
                  <a:pt x="446" y="916"/>
                </a:cubicBezTo>
                <a:cubicBezTo>
                  <a:pt x="468" y="910"/>
                  <a:pt x="475" y="881"/>
                  <a:pt x="490" y="876"/>
                </a:cubicBezTo>
                <a:cubicBezTo>
                  <a:pt x="506" y="860"/>
                  <a:pt x="509" y="888"/>
                  <a:pt x="534" y="884"/>
                </a:cubicBezTo>
                <a:cubicBezTo>
                  <a:pt x="544" y="774"/>
                  <a:pt x="577" y="826"/>
                  <a:pt x="586" y="814"/>
                </a:cubicBezTo>
                <a:cubicBezTo>
                  <a:pt x="626" y="786"/>
                  <a:pt x="622" y="820"/>
                  <a:pt x="632" y="818"/>
                </a:cubicBezTo>
                <a:cubicBezTo>
                  <a:pt x="669" y="809"/>
                  <a:pt x="619" y="784"/>
                  <a:pt x="674" y="780"/>
                </a:cubicBezTo>
                <a:cubicBezTo>
                  <a:pt x="715" y="788"/>
                  <a:pt x="708" y="817"/>
                  <a:pt x="750" y="820"/>
                </a:cubicBezTo>
                <a:cubicBezTo>
                  <a:pt x="772" y="827"/>
                  <a:pt x="849" y="827"/>
                  <a:pt x="872" y="824"/>
                </a:cubicBezTo>
                <a:cubicBezTo>
                  <a:pt x="891" y="804"/>
                  <a:pt x="859" y="775"/>
                  <a:pt x="862" y="750"/>
                </a:cubicBezTo>
                <a:cubicBezTo>
                  <a:pt x="869" y="725"/>
                  <a:pt x="900" y="687"/>
                  <a:pt x="914" y="675"/>
                </a:cubicBezTo>
                <a:cubicBezTo>
                  <a:pt x="920" y="676"/>
                  <a:pt x="934" y="670"/>
                  <a:pt x="946" y="676"/>
                </a:cubicBezTo>
                <a:cubicBezTo>
                  <a:pt x="958" y="682"/>
                  <a:pt x="971" y="706"/>
                  <a:pt x="984" y="710"/>
                </a:cubicBezTo>
                <a:cubicBezTo>
                  <a:pt x="997" y="714"/>
                  <a:pt x="1011" y="710"/>
                  <a:pt x="1026" y="702"/>
                </a:cubicBezTo>
                <a:cubicBezTo>
                  <a:pt x="1038" y="704"/>
                  <a:pt x="1061" y="676"/>
                  <a:pt x="1074" y="664"/>
                </a:cubicBezTo>
                <a:cubicBezTo>
                  <a:pt x="1087" y="652"/>
                  <a:pt x="1103" y="645"/>
                  <a:pt x="1106" y="628"/>
                </a:cubicBezTo>
                <a:cubicBezTo>
                  <a:pt x="1058" y="594"/>
                  <a:pt x="1089" y="574"/>
                  <a:pt x="1094" y="560"/>
                </a:cubicBezTo>
                <a:cubicBezTo>
                  <a:pt x="1093" y="556"/>
                  <a:pt x="1071" y="523"/>
                  <a:pt x="1068" y="518"/>
                </a:cubicBezTo>
                <a:cubicBezTo>
                  <a:pt x="1064" y="512"/>
                  <a:pt x="1090" y="460"/>
                  <a:pt x="1090" y="460"/>
                </a:cubicBezTo>
                <a:cubicBezTo>
                  <a:pt x="1077" y="406"/>
                  <a:pt x="1076" y="437"/>
                  <a:pt x="1094" y="384"/>
                </a:cubicBezTo>
                <a:cubicBezTo>
                  <a:pt x="1112" y="337"/>
                  <a:pt x="1127" y="354"/>
                  <a:pt x="1136" y="340"/>
                </a:cubicBezTo>
                <a:cubicBezTo>
                  <a:pt x="1145" y="326"/>
                  <a:pt x="1152" y="311"/>
                  <a:pt x="1148" y="302"/>
                </a:cubicBezTo>
                <a:cubicBezTo>
                  <a:pt x="1145" y="286"/>
                  <a:pt x="1128" y="293"/>
                  <a:pt x="1112" y="288"/>
                </a:cubicBezTo>
                <a:cubicBezTo>
                  <a:pt x="1094" y="262"/>
                  <a:pt x="1090" y="264"/>
                  <a:pt x="1066" y="248"/>
                </a:cubicBezTo>
                <a:cubicBezTo>
                  <a:pt x="1036" y="245"/>
                  <a:pt x="1011" y="245"/>
                  <a:pt x="988" y="250"/>
                </a:cubicBezTo>
                <a:cubicBezTo>
                  <a:pt x="965" y="255"/>
                  <a:pt x="941" y="269"/>
                  <a:pt x="926" y="276"/>
                </a:cubicBezTo>
                <a:cubicBezTo>
                  <a:pt x="926" y="276"/>
                  <a:pt x="904" y="291"/>
                  <a:pt x="899" y="294"/>
                </a:cubicBezTo>
                <a:cubicBezTo>
                  <a:pt x="896" y="296"/>
                  <a:pt x="890" y="300"/>
                  <a:pt x="890" y="300"/>
                </a:cubicBezTo>
                <a:cubicBezTo>
                  <a:pt x="872" y="327"/>
                  <a:pt x="831" y="330"/>
                  <a:pt x="804" y="332"/>
                </a:cubicBezTo>
                <a:cubicBezTo>
                  <a:pt x="782" y="329"/>
                  <a:pt x="771" y="299"/>
                  <a:pt x="760" y="282"/>
                </a:cubicBezTo>
                <a:cubicBezTo>
                  <a:pt x="756" y="269"/>
                  <a:pt x="720" y="238"/>
                  <a:pt x="712" y="226"/>
                </a:cubicBezTo>
                <a:cubicBezTo>
                  <a:pt x="706" y="217"/>
                  <a:pt x="728" y="205"/>
                  <a:pt x="722" y="196"/>
                </a:cubicBezTo>
                <a:cubicBezTo>
                  <a:pt x="718" y="191"/>
                  <a:pt x="680" y="153"/>
                  <a:pt x="676" y="148"/>
                </a:cubicBezTo>
                <a:cubicBezTo>
                  <a:pt x="672" y="142"/>
                  <a:pt x="678" y="120"/>
                  <a:pt x="674" y="114"/>
                </a:cubicBezTo>
                <a:cubicBezTo>
                  <a:pt x="670" y="108"/>
                  <a:pt x="634" y="146"/>
                  <a:pt x="634" y="146"/>
                </a:cubicBezTo>
                <a:cubicBezTo>
                  <a:pt x="623" y="130"/>
                  <a:pt x="621" y="129"/>
                  <a:pt x="600" y="124"/>
                </a:cubicBezTo>
                <a:cubicBezTo>
                  <a:pt x="588" y="116"/>
                  <a:pt x="569" y="132"/>
                  <a:pt x="562" y="126"/>
                </a:cubicBezTo>
                <a:cubicBezTo>
                  <a:pt x="555" y="120"/>
                  <a:pt x="557" y="97"/>
                  <a:pt x="556" y="9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254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" name="Группа 44"/>
          <p:cNvGrpSpPr/>
          <p:nvPr/>
        </p:nvGrpSpPr>
        <p:grpSpPr>
          <a:xfrm>
            <a:off x="1177697" y="3300998"/>
            <a:ext cx="1105540" cy="635286"/>
            <a:chOff x="4427984" y="715511"/>
            <a:chExt cx="961524" cy="635286"/>
          </a:xfrm>
        </p:grpSpPr>
        <p:sp>
          <p:nvSpPr>
            <p:cNvPr id="104" name="TextBox 10"/>
            <p:cNvSpPr txBox="1"/>
            <p:nvPr/>
          </p:nvSpPr>
          <p:spPr>
            <a:xfrm>
              <a:off x="4427984" y="715511"/>
              <a:ext cx="961524" cy="20005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Дмитровский район</a:t>
              </a:r>
              <a:endParaRPr lang="ru-RU" sz="700" dirty="0"/>
            </a:p>
          </p:txBody>
        </p:sp>
        <p:sp>
          <p:nvSpPr>
            <p:cNvPr id="105" name="TextBox 23"/>
            <p:cNvSpPr txBox="1"/>
            <p:nvPr/>
          </p:nvSpPr>
          <p:spPr>
            <a:xfrm>
              <a:off x="4860192" y="825661"/>
              <a:ext cx="391115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 smtClean="0"/>
                <a:t>18</a:t>
              </a:r>
              <a:endParaRPr lang="ru-RU" dirty="0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906/269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23"/>
            <p:cNvSpPr txBox="1"/>
            <p:nvPr/>
          </p:nvSpPr>
          <p:spPr>
            <a:xfrm>
              <a:off x="4499992" y="829330"/>
              <a:ext cx="411129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4449063" y="1163341"/>
              <a:ext cx="802245" cy="187456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6" tIns="45718" rIns="91436" bIns="45718" anchor="ctr"/>
            <a:lstStyle/>
            <a:p>
              <a:pPr algn="ctr"/>
              <a:r>
                <a:rPr lang="ru-RU" sz="700" kern="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3285/9854</a:t>
              </a:r>
              <a:endParaRPr lang="ru-RU" sz="700" kern="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4964072" y="1006624"/>
              <a:ext cx="287236" cy="156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</a:t>
              </a:r>
              <a:endPara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44"/>
          <p:cNvGrpSpPr/>
          <p:nvPr/>
        </p:nvGrpSpPr>
        <p:grpSpPr>
          <a:xfrm>
            <a:off x="1337717" y="2523758"/>
            <a:ext cx="1105540" cy="635286"/>
            <a:chOff x="4427984" y="715511"/>
            <a:chExt cx="961524" cy="635286"/>
          </a:xfrm>
        </p:grpSpPr>
        <p:sp>
          <p:nvSpPr>
            <p:cNvPr id="111" name="TextBox 10"/>
            <p:cNvSpPr txBox="1"/>
            <p:nvPr/>
          </p:nvSpPr>
          <p:spPr>
            <a:xfrm>
              <a:off x="4427984" y="715511"/>
              <a:ext cx="961524" cy="20005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Шаблыкинский район</a:t>
              </a:r>
              <a:endParaRPr lang="ru-RU" sz="700" dirty="0"/>
            </a:p>
          </p:txBody>
        </p:sp>
        <p:sp>
          <p:nvSpPr>
            <p:cNvPr id="112" name="TextBox 23"/>
            <p:cNvSpPr txBox="1"/>
            <p:nvPr/>
          </p:nvSpPr>
          <p:spPr>
            <a:xfrm>
              <a:off x="4860192" y="825661"/>
              <a:ext cx="391115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 smtClean="0"/>
                <a:t>18</a:t>
              </a:r>
              <a:endParaRPr lang="ru-RU" dirty="0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741/150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23"/>
            <p:cNvSpPr txBox="1"/>
            <p:nvPr/>
          </p:nvSpPr>
          <p:spPr>
            <a:xfrm>
              <a:off x="4499992" y="829330"/>
              <a:ext cx="411129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4449063" y="1163341"/>
              <a:ext cx="802245" cy="187456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6" tIns="45718" rIns="91436" bIns="45718" anchor="ctr"/>
            <a:lstStyle/>
            <a:p>
              <a:pPr algn="ctr"/>
              <a:r>
                <a:rPr lang="ru-RU" sz="700" kern="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2323/6766</a:t>
              </a:r>
              <a:endParaRPr lang="ru-RU" sz="700" kern="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4964072" y="1006624"/>
              <a:ext cx="287236" cy="1568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65%</a:t>
              </a:r>
              <a:endPara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4699" y="2141488"/>
            <a:ext cx="2429301" cy="14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0150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552067</TotalTime>
  <Words>547</Words>
  <Application>Microsoft Office PowerPoint</Application>
  <PresentationFormat>Экран (16:9)</PresentationFormat>
  <Paragraphs>258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21_Тема Office</vt:lpstr>
      <vt:lpstr>Слайд 1</vt:lpstr>
      <vt:lpstr>ПРОГНОЗ ВЕТРОВОЙ НАГРУЗКИ НА ТЕРРИТОРИИ ОРЛОВСКОЙ ОБЛАСТИ (на 18.05.2021)</vt:lpstr>
      <vt:lpstr>ПРОГНОЗ ВЫПАДЕНИЯ ОСАДКОВ (тип осадков) НА ТЕРРИТОРИИ ОРЛОВСКОЙ ОБЛАСТИ (на 18.05.2021)</vt:lpstr>
      <vt:lpstr>ПРОГНОЗ ТЕМПЕРАТУР НА ТЕРРИТОРИИ ОРЛОВСКОЙ ОБЛАСТИ (на 18.05.2021)</vt:lpstr>
      <vt:lpstr>ПРОГНОЗ СУММАРНЫХ ОСАДКОВ НА ТЕРРИТОРИИ ОРЛОВСКОЙ ОБЛАСТИ (за 18.05.2021)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TCMP</cp:lastModifiedBy>
  <cp:revision>24470</cp:revision>
  <cp:lastPrinted>2019-02-25T12:02:24Z</cp:lastPrinted>
  <dcterms:created xsi:type="dcterms:W3CDTF">2014-09-08T13:21:12Z</dcterms:created>
  <dcterms:modified xsi:type="dcterms:W3CDTF">2021-05-17T10:37:48Z</dcterms:modified>
</cp:coreProperties>
</file>