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60"/>
  </p:normalViewPr>
  <p:slideViewPr>
    <p:cSldViewPr>
      <p:cViewPr>
        <p:scale>
          <a:sx n="100" d="100"/>
          <a:sy n="100" d="100"/>
        </p:scale>
        <p:origin x="-18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061F2-CFDB-4470-96E6-1824D86F0DC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осадки на 08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20688"/>
            <a:ext cx="9144001" cy="6237312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09.10.2021)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43808" y="3241551"/>
            <a:ext cx="1584176" cy="25391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tx1"/>
                </a:solidFill>
              </a:rPr>
              <a:t>Орел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32552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4328" y="64533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8262" y="12138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Хорошилова\порывы 12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</p:spPr>
      </p:pic>
      <p:pic>
        <p:nvPicPr>
          <p:cNvPr id="62" name="Picture 2" descr="E:\Хорошилова\порывы 12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</p:spPr>
      </p:pic>
      <p:pic>
        <p:nvPicPr>
          <p:cNvPr id="65" name="Рисунок 64" descr="ветер на 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4704"/>
            <a:ext cx="4572000" cy="2952328"/>
          </a:xfrm>
          <a:prstGeom prst="rect">
            <a:avLst/>
          </a:prstGeom>
        </p:spPr>
      </p:pic>
      <p:pic>
        <p:nvPicPr>
          <p:cNvPr id="64" name="Рисунок 63" descr="ветер на 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4572000" cy="2952328"/>
          </a:xfrm>
          <a:prstGeom prst="rect">
            <a:avLst/>
          </a:prstGeom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09.10.2021)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00.00 09.10.2021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3437275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4002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191683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77281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205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375817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184482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4711" y="2011973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64770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2360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6834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48691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1720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264" y="41490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1067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0770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3525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436510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486916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486916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9672" y="53012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6176" y="53012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00392" y="610157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18.00 09.10.2021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12.00 09.10.2021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09.10.2021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88224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688" y="65253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420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63813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64088" y="60932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76056" y="29249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орошилова\осадки 06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572000" cy="3024336"/>
          </a:xfrm>
          <a:prstGeom prst="rect">
            <a:avLst/>
          </a:prstGeom>
          <a:noFill/>
        </p:spPr>
      </p:pic>
      <p:pic>
        <p:nvPicPr>
          <p:cNvPr id="67" name="Рисунок 66" descr="осадки на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61048"/>
            <a:ext cx="4581525" cy="2996952"/>
          </a:xfrm>
          <a:prstGeom prst="rect">
            <a:avLst/>
          </a:prstGeom>
        </p:spPr>
      </p:pic>
      <p:pic>
        <p:nvPicPr>
          <p:cNvPr id="66" name="Рисунок 65" descr="осадки на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0098"/>
            <a:ext cx="4572000" cy="2977902"/>
          </a:xfrm>
          <a:prstGeom prst="rect">
            <a:avLst/>
          </a:prstGeom>
        </p:spPr>
      </p:pic>
      <p:pic>
        <p:nvPicPr>
          <p:cNvPr id="64" name="Рисунок 63" descr="осадки на 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6712"/>
            <a:ext cx="4585284" cy="3024336"/>
          </a:xfrm>
          <a:prstGeom prst="rect">
            <a:avLst/>
          </a:prstGeom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09.10.2021)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00.00 09.10.2021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06.00 09.10.2021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6201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12.00 09.10.2021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18.00 09.10.2021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7744" y="12687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0312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4298429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43651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8144" y="13407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412776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458112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16288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0912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184482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8024" y="501317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032" y="206084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512" y="501317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4191" y="210428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23488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6174" y="5080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944" y="51190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75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48264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44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256" y="31409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35730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36450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388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1840" y="198884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50131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2360" y="22048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592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2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6056" y="61653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Хорошилова\те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44000" cy="6165304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09.10.2021)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284984"/>
            <a:ext cx="1368152" cy="25391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tx1"/>
                </a:solidFill>
              </a:rPr>
              <a:t>Орел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052736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1196752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916832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924944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14096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ум осадки на 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50122" cy="6093296"/>
          </a:xfrm>
          <a:prstGeom prst="rect">
            <a:avLst/>
          </a:prstGeom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09.10.2021)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7648" y="2862461"/>
            <a:ext cx="1512168" cy="25391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tx1"/>
                </a:solidFill>
              </a:rPr>
              <a:t>Орел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268760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90872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772816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140968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2240" y="2924944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587727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Хорошилова\ф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592288" cy="23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/>
              <a:t>09</a:t>
            </a:r>
            <a:r>
              <a:rPr lang="ru-RU" sz="1050" dirty="0" smtClean="0">
                <a:solidFill>
                  <a:schemeClr val="bg1"/>
                </a:solidFill>
              </a:rPr>
              <a:t>.10.2021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732260"/>
            <a:ext cx="273894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699792" y="6300940"/>
            <a:ext cx="1232621" cy="51243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9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4005065"/>
            <a:ext cx="2736303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/>
              <a:t>7</a:t>
            </a:r>
            <a:endParaRPr lang="ru-RU" sz="1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ветра 09.10.2021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Рисунок 145" descr="3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219" y="1826427"/>
            <a:ext cx="1589509" cy="1357993"/>
          </a:xfrm>
          <a:prstGeom prst="rect">
            <a:avLst/>
          </a:prstGeom>
        </p:spPr>
      </p:pic>
      <p:sp>
        <p:nvSpPr>
          <p:cNvPr id="583" name="TextBox 582"/>
          <p:cNvSpPr txBox="1"/>
          <p:nvPr/>
        </p:nvSpPr>
        <p:spPr>
          <a:xfrm>
            <a:off x="7020272" y="2348880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 dirty="0"/>
          </a:p>
        </p:txBody>
      </p:sp>
      <p:pic>
        <p:nvPicPr>
          <p:cNvPr id="6146" name="Picture 2" descr="E:\Хорошилова\кром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2592288" cy="2332856"/>
          </a:xfrm>
          <a:prstGeom prst="rect">
            <a:avLst/>
          </a:prstGeom>
          <a:noFill/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</a:t>
            </a:r>
            <a:r>
              <a:rPr lang="ru-RU" sz="1050" dirty="0" smtClean="0">
                <a:solidFill>
                  <a:schemeClr val="bg1"/>
                </a:solidFill>
              </a:rPr>
              <a:t>09.10.2021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dirty="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843808" cy="1944216"/>
          </a:xfrm>
          <a:prstGeom prst="wedgeRectCallout">
            <a:avLst>
              <a:gd name="adj1" fmla="val 96638"/>
              <a:gd name="adj2" fmla="val 73705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699792" y="6345564"/>
            <a:ext cx="1232621" cy="51243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9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7234" y="4005064"/>
            <a:ext cx="2664296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47234" y="3732260"/>
            <a:ext cx="2666935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7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09.10.2021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8" name="Рисунок 147" descr="4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797891"/>
            <a:ext cx="1584176" cy="1389200"/>
          </a:xfrm>
          <a:prstGeom prst="rect">
            <a:avLst/>
          </a:prstGeom>
        </p:spPr>
      </p:pic>
      <p:sp>
        <p:nvSpPr>
          <p:cNvPr id="583" name="TextBox 582"/>
          <p:cNvSpPr txBox="1"/>
          <p:nvPr/>
        </p:nvSpPr>
        <p:spPr>
          <a:xfrm>
            <a:off x="7020272" y="2492896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 dirty="0"/>
          </a:p>
        </p:txBody>
      </p:sp>
      <p:pic>
        <p:nvPicPr>
          <p:cNvPr id="7170" name="Picture 2" descr="E:\Хорошилова\трос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592288" cy="2472680"/>
          </a:xfrm>
          <a:prstGeom prst="rect">
            <a:avLst/>
          </a:prstGeom>
          <a:noFill/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>
                <a:solidFill>
                  <a:schemeClr val="bg1"/>
                </a:solidFill>
              </a:rPr>
              <a:t>09.10.2021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1"/>
            <a:ext cx="2843808" cy="1872208"/>
          </a:xfrm>
          <a:prstGeom prst="wedgeRectCallout">
            <a:avLst>
              <a:gd name="adj1" fmla="val 87014"/>
              <a:gd name="adj2" fmla="val 3073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699792" y="6345564"/>
            <a:ext cx="1232621" cy="512436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9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7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4860" y="3933056"/>
            <a:ext cx="2736303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92220" y="3670131"/>
            <a:ext cx="273894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09.10.2021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" name="Рисунок 153" descr="4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1814582"/>
            <a:ext cx="1512168" cy="1318557"/>
          </a:xfrm>
          <a:prstGeom prst="rect">
            <a:avLst/>
          </a:prstGeom>
        </p:spPr>
      </p:pic>
      <p:sp>
        <p:nvSpPr>
          <p:cNvPr id="583" name="TextBox 582"/>
          <p:cNvSpPr txBox="1"/>
          <p:nvPr/>
        </p:nvSpPr>
        <p:spPr>
          <a:xfrm>
            <a:off x="7092280" y="2276872"/>
            <a:ext cx="936104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528</Words>
  <Application>Microsoft Office PowerPoint</Application>
  <PresentationFormat>Экран (4:3)</PresentationFormat>
  <Paragraphs>218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09.10.2021)</vt:lpstr>
      <vt:lpstr>ПРОГНОЗ ВЫПАДЕНИЯ ОСАДКОВ (тип осадков) НА ТЕРРИТОРИИ ОРЛОВСКОЙ ОБЛАСТИ (на 09.10.2021)</vt:lpstr>
      <vt:lpstr>ПРОГНОЗ ТЕМПЕРАТУР НА ТЕРРИТОРИИ ОРЛОВСКОЙ ОБЛАСТИ (на 09.10.2021)</vt:lpstr>
      <vt:lpstr>ПРОГНОЗ СУММАРНЫХ ОСАДКОВ НА ТЕРРИТОРИИ ОРЛОВСКОЙ ОБЛАСТИ (за 09.10.2021)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1367</cp:revision>
  <dcterms:created xsi:type="dcterms:W3CDTF">2020-11-05T06:36:38Z</dcterms:created>
  <dcterms:modified xsi:type="dcterms:W3CDTF">2021-10-08T08:51:57Z</dcterms:modified>
</cp:coreProperties>
</file>